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92" r:id="rId4"/>
    <p:sldMasterId id="2147484122" r:id="rId5"/>
  </p:sldMasterIdLst>
  <p:notesMasterIdLst>
    <p:notesMasterId r:id="rId15"/>
  </p:notesMasterIdLst>
  <p:handoutMasterIdLst>
    <p:handoutMasterId r:id="rId16"/>
  </p:handoutMasterIdLst>
  <p:sldIdLst>
    <p:sldId id="500" r:id="rId6"/>
    <p:sldId id="529" r:id="rId7"/>
    <p:sldId id="530" r:id="rId8"/>
    <p:sldId id="541" r:id="rId9"/>
    <p:sldId id="534" r:id="rId10"/>
    <p:sldId id="537" r:id="rId11"/>
    <p:sldId id="536" r:id="rId12"/>
    <p:sldId id="540" r:id="rId13"/>
    <p:sldId id="533" r:id="rId14"/>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E49EC1D4-DADD-4F79-BFAA-C8449121A5C1}">
          <p14:sldIdLst>
            <p14:sldId id="500"/>
            <p14:sldId id="529"/>
            <p14:sldId id="530"/>
            <p14:sldId id="541"/>
            <p14:sldId id="534"/>
            <p14:sldId id="537"/>
            <p14:sldId id="536"/>
            <p14:sldId id="540"/>
            <p14:sldId id="5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eterson, Michelle" initials="PM" lastIdx="4" clrIdx="6">
    <p:extLst>
      <p:ext uri="{19B8F6BF-5375-455C-9EA6-DF929625EA0E}">
        <p15:presenceInfo xmlns:p15="http://schemas.microsoft.com/office/powerpoint/2012/main" userId="S-1-5-21-1209057380-973266463-41602890-292107" providerId="AD"/>
      </p:ext>
    </p:extLst>
  </p:cmAuthor>
  <p:cmAuthor id="1" name="Jacqueline Davey" initials="JD" lastIdx="5" clrIdx="0">
    <p:extLst/>
  </p:cmAuthor>
  <p:cmAuthor id="2" name="Jason Gudenius" initials="JG" lastIdx="2" clrIdx="1">
    <p:extLst/>
  </p:cmAuthor>
  <p:cmAuthor id="3" name="Dee Dee Mendez" initials="DDM" lastIdx="9" clrIdx="2">
    <p:extLst/>
  </p:cmAuthor>
  <p:cmAuthor id="4" name="Taylor Fealy" initials="TF" lastIdx="7" clrIdx="3">
    <p:extLst/>
  </p:cmAuthor>
  <p:cmAuthor id="5" name="Amanda Zapata" initials="AZ" lastIdx="7" clrIdx="4">
    <p:extLst/>
  </p:cmAuthor>
  <p:cmAuthor id="6" name="Rebecca Turner" initials="RET" lastIdx="4"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FF"/>
    <a:srgbClr val="FF00FF"/>
    <a:srgbClr val="FFFF99"/>
    <a:srgbClr val="86702C"/>
    <a:srgbClr val="696969"/>
    <a:srgbClr val="666666"/>
    <a:srgbClr val="828282"/>
    <a:srgbClr val="FDC82F"/>
    <a:srgbClr val="FFCE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88655" autoAdjust="0"/>
  </p:normalViewPr>
  <p:slideViewPr>
    <p:cSldViewPr>
      <p:cViewPr varScale="1">
        <p:scale>
          <a:sx n="134" d="100"/>
          <a:sy n="134" d="100"/>
        </p:scale>
        <p:origin x="264" y="114"/>
      </p:cViewPr>
      <p:guideLst>
        <p:guide orient="horz" pos="2160"/>
        <p:guide pos="2880"/>
        <p:guide orient="horz" pos="1620"/>
      </p:guideLst>
    </p:cSldViewPr>
  </p:slideViewPr>
  <p:outlineViewPr>
    <p:cViewPr>
      <p:scale>
        <a:sx n="33" d="100"/>
        <a:sy n="33" d="100"/>
      </p:scale>
      <p:origin x="0" y="1216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822" y="84"/>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649" cy="465138"/>
          </a:xfrm>
          <a:prstGeom prst="rect">
            <a:avLst/>
          </a:prstGeom>
        </p:spPr>
        <p:txBody>
          <a:bodyPr vert="horz" lIns="93822" tIns="46912" rIns="93822" bIns="46912" rtlCol="0"/>
          <a:lstStyle>
            <a:lvl1pPr algn="l">
              <a:defRPr sz="1200"/>
            </a:lvl1pPr>
          </a:lstStyle>
          <a:p>
            <a:pPr>
              <a:defRPr/>
            </a:pPr>
            <a:endParaRPr lang="en-US" dirty="0"/>
          </a:p>
        </p:txBody>
      </p:sp>
      <p:sp>
        <p:nvSpPr>
          <p:cNvPr id="3" name="Date Placeholder 2"/>
          <p:cNvSpPr>
            <a:spLocks noGrp="1"/>
          </p:cNvSpPr>
          <p:nvPr>
            <p:ph type="dt" sz="quarter" idx="1"/>
          </p:nvPr>
        </p:nvSpPr>
        <p:spPr>
          <a:xfrm>
            <a:off x="3970136" y="1"/>
            <a:ext cx="3038648" cy="465138"/>
          </a:xfrm>
          <a:prstGeom prst="rect">
            <a:avLst/>
          </a:prstGeom>
        </p:spPr>
        <p:txBody>
          <a:bodyPr vert="horz" lIns="93822" tIns="46912" rIns="93822" bIns="46912" rtlCol="0"/>
          <a:lstStyle>
            <a:lvl1pPr algn="r">
              <a:defRPr sz="1200"/>
            </a:lvl1pPr>
          </a:lstStyle>
          <a:p>
            <a:pPr>
              <a:defRPr/>
            </a:pPr>
            <a:fld id="{2518D2F9-5733-4AD1-B913-F4753260786C}" type="datetimeFigureOut">
              <a:rPr lang="en-US"/>
              <a:pPr>
                <a:defRPr/>
              </a:pPr>
              <a:t>3/3/2020</a:t>
            </a:fld>
            <a:endParaRPr lang="en-US" dirty="0"/>
          </a:p>
        </p:txBody>
      </p:sp>
      <p:sp>
        <p:nvSpPr>
          <p:cNvPr id="4" name="Footer Placeholder 3"/>
          <p:cNvSpPr>
            <a:spLocks noGrp="1"/>
          </p:cNvSpPr>
          <p:nvPr>
            <p:ph type="ftr" sz="quarter" idx="2"/>
          </p:nvPr>
        </p:nvSpPr>
        <p:spPr>
          <a:xfrm>
            <a:off x="3" y="8829675"/>
            <a:ext cx="3038649" cy="465138"/>
          </a:xfrm>
          <a:prstGeom prst="rect">
            <a:avLst/>
          </a:prstGeom>
        </p:spPr>
        <p:txBody>
          <a:bodyPr vert="horz" lIns="93822" tIns="46912" rIns="93822" bIns="46912"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0136" y="8829675"/>
            <a:ext cx="3038648" cy="465138"/>
          </a:xfrm>
          <a:prstGeom prst="rect">
            <a:avLst/>
          </a:prstGeom>
        </p:spPr>
        <p:txBody>
          <a:bodyPr vert="horz" lIns="93822" tIns="46912" rIns="93822" bIns="46912" rtlCol="0" anchor="b"/>
          <a:lstStyle>
            <a:lvl1pPr algn="r">
              <a:defRPr sz="1200"/>
            </a:lvl1pPr>
          </a:lstStyle>
          <a:p>
            <a:pPr>
              <a:defRPr/>
            </a:pPr>
            <a:fld id="{3C0DD0E5-6AE6-433A-97B7-AAFDE7B255C8}" type="slidenum">
              <a:rPr lang="en-US"/>
              <a:pPr>
                <a:defRPr/>
              </a:pPr>
              <a:t>‹#›</a:t>
            </a:fld>
            <a:endParaRPr lang="en-US" dirty="0"/>
          </a:p>
        </p:txBody>
      </p:sp>
    </p:spTree>
    <p:extLst>
      <p:ext uri="{BB962C8B-B14F-4D97-AF65-F5344CB8AC3E}">
        <p14:creationId xmlns:p14="http://schemas.microsoft.com/office/powerpoint/2010/main" val="246542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649" cy="465138"/>
          </a:xfrm>
          <a:prstGeom prst="rect">
            <a:avLst/>
          </a:prstGeom>
        </p:spPr>
        <p:txBody>
          <a:bodyPr vert="horz" lIns="93822" tIns="46912" rIns="93822" bIns="46912"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136" y="1"/>
            <a:ext cx="3038648" cy="465138"/>
          </a:xfrm>
          <a:prstGeom prst="rect">
            <a:avLst/>
          </a:prstGeom>
        </p:spPr>
        <p:txBody>
          <a:bodyPr vert="horz" lIns="93822" tIns="46912" rIns="93822" bIns="46912" rtlCol="0"/>
          <a:lstStyle>
            <a:lvl1pPr algn="r" fontAlgn="auto">
              <a:spcBef>
                <a:spcPts val="0"/>
              </a:spcBef>
              <a:spcAft>
                <a:spcPts val="0"/>
              </a:spcAft>
              <a:defRPr sz="1200">
                <a:latin typeface="+mn-lt"/>
              </a:defRPr>
            </a:lvl1pPr>
          </a:lstStyle>
          <a:p>
            <a:pPr>
              <a:defRPr/>
            </a:pPr>
            <a:fld id="{AED2B03A-84B1-4A31-8CCD-1F46AF875DD6}" type="datetimeFigureOut">
              <a:rPr lang="en-US"/>
              <a:pPr>
                <a:defRPr/>
              </a:pPr>
              <a:t>3/3/2020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822" tIns="46912" rIns="93822" bIns="46912" rtlCol="0" anchor="ctr"/>
          <a:lstStyle/>
          <a:p>
            <a:pPr lvl="0"/>
            <a:endParaRPr lang="en-US" noProof="0" dirty="0"/>
          </a:p>
        </p:txBody>
      </p:sp>
      <p:sp>
        <p:nvSpPr>
          <p:cNvPr id="5" name="Notes Placeholder 4"/>
          <p:cNvSpPr>
            <a:spLocks noGrp="1"/>
          </p:cNvSpPr>
          <p:nvPr>
            <p:ph type="body" sz="quarter" idx="3"/>
          </p:nvPr>
        </p:nvSpPr>
        <p:spPr>
          <a:xfrm>
            <a:off x="700234" y="4414838"/>
            <a:ext cx="5609936" cy="4184650"/>
          </a:xfrm>
          <a:prstGeom prst="rect">
            <a:avLst/>
          </a:prstGeom>
        </p:spPr>
        <p:txBody>
          <a:bodyPr vert="horz" lIns="93822" tIns="46912" rIns="93822" bIns="4691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8829675"/>
            <a:ext cx="3038649" cy="465138"/>
          </a:xfrm>
          <a:prstGeom prst="rect">
            <a:avLst/>
          </a:prstGeom>
        </p:spPr>
        <p:txBody>
          <a:bodyPr vert="horz" lIns="93822" tIns="46912" rIns="93822" bIns="46912"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136" y="8829675"/>
            <a:ext cx="3038648" cy="465138"/>
          </a:xfrm>
          <a:prstGeom prst="rect">
            <a:avLst/>
          </a:prstGeom>
        </p:spPr>
        <p:txBody>
          <a:bodyPr vert="horz" lIns="93822" tIns="46912" rIns="93822" bIns="46912" rtlCol="0" anchor="b"/>
          <a:lstStyle>
            <a:lvl1pPr algn="r" fontAlgn="auto">
              <a:spcBef>
                <a:spcPts val="0"/>
              </a:spcBef>
              <a:spcAft>
                <a:spcPts val="0"/>
              </a:spcAft>
              <a:defRPr sz="1200">
                <a:latin typeface="+mn-lt"/>
              </a:defRPr>
            </a:lvl1pPr>
          </a:lstStyle>
          <a:p>
            <a:pPr>
              <a:defRPr/>
            </a:pPr>
            <a:fld id="{60102D8A-74FB-43F7-838F-71943EB65402}" type="slidenum">
              <a:rPr lang="en-US"/>
              <a:pPr>
                <a:defRPr/>
              </a:pPr>
              <a:t>‹#›</a:t>
            </a:fld>
            <a:endParaRPr lang="en-US" dirty="0"/>
          </a:p>
        </p:txBody>
      </p:sp>
    </p:spTree>
    <p:extLst>
      <p:ext uri="{BB962C8B-B14F-4D97-AF65-F5344CB8AC3E}">
        <p14:creationId xmlns:p14="http://schemas.microsoft.com/office/powerpoint/2010/main" val="1689373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21471">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0102D8A-74FB-43F7-838F-71943EB65402}" type="slidenum">
              <a:rPr lang="en-US" smtClean="0"/>
              <a:pPr>
                <a:defRPr/>
              </a:pPr>
              <a:t>1</a:t>
            </a:fld>
            <a:endParaRPr lang="en-US" dirty="0"/>
          </a:p>
        </p:txBody>
      </p:sp>
    </p:spTree>
    <p:extLst>
      <p:ext uri="{BB962C8B-B14F-4D97-AF65-F5344CB8AC3E}">
        <p14:creationId xmlns:p14="http://schemas.microsoft.com/office/powerpoint/2010/main" val="380305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102D8A-74FB-43F7-838F-71943EB65402}" type="slidenum">
              <a:rPr lang="en-US" smtClean="0"/>
              <a:pPr>
                <a:defRPr/>
              </a:pPr>
              <a:t>2</a:t>
            </a:fld>
            <a:endParaRPr lang="en-US" dirty="0"/>
          </a:p>
        </p:txBody>
      </p:sp>
    </p:spTree>
    <p:extLst>
      <p:ext uri="{BB962C8B-B14F-4D97-AF65-F5344CB8AC3E}">
        <p14:creationId xmlns:p14="http://schemas.microsoft.com/office/powerpoint/2010/main" val="3935377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102D8A-74FB-43F7-838F-71943EB65402}" type="slidenum">
              <a:rPr lang="en-US" smtClean="0"/>
              <a:pPr>
                <a:defRPr/>
              </a:pPr>
              <a:t>3</a:t>
            </a:fld>
            <a:endParaRPr lang="en-US" dirty="0"/>
          </a:p>
        </p:txBody>
      </p:sp>
    </p:spTree>
    <p:extLst>
      <p:ext uri="{BB962C8B-B14F-4D97-AF65-F5344CB8AC3E}">
        <p14:creationId xmlns:p14="http://schemas.microsoft.com/office/powerpoint/2010/main" val="190050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102D8A-74FB-43F7-838F-71943EB65402}" type="slidenum">
              <a:rPr lang="en-US" smtClean="0"/>
              <a:pPr>
                <a:defRPr/>
              </a:pPr>
              <a:t>5</a:t>
            </a:fld>
            <a:endParaRPr lang="en-US" dirty="0"/>
          </a:p>
        </p:txBody>
      </p:sp>
    </p:spTree>
    <p:extLst>
      <p:ext uri="{BB962C8B-B14F-4D97-AF65-F5344CB8AC3E}">
        <p14:creationId xmlns:p14="http://schemas.microsoft.com/office/powerpoint/2010/main" val="738271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102D8A-74FB-43F7-838F-71943EB65402}" type="slidenum">
              <a:rPr lang="en-US" smtClean="0"/>
              <a:pPr>
                <a:defRPr/>
              </a:pPr>
              <a:t>9</a:t>
            </a:fld>
            <a:endParaRPr lang="en-US" dirty="0"/>
          </a:p>
        </p:txBody>
      </p:sp>
    </p:spTree>
    <p:extLst>
      <p:ext uri="{BB962C8B-B14F-4D97-AF65-F5344CB8AC3E}">
        <p14:creationId xmlns:p14="http://schemas.microsoft.com/office/powerpoint/2010/main" val="758770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CertifiedFinancialPlannerBoardofStandards" TargetMode="External"/><Relationship Id="rId13" Type="http://schemas.openxmlformats.org/officeDocument/2006/relationships/image" Target="../media/image7.png"/><Relationship Id="rId3" Type="http://schemas.openxmlformats.org/officeDocument/2006/relationships/hyperlink" Target="http://www.cfp.net" TargetMode="External"/><Relationship Id="rId7" Type="http://schemas.openxmlformats.org/officeDocument/2006/relationships/hyperlink" Target="mailto:bod@CFPBoard.org" TargetMode="External"/><Relationship Id="rId12" Type="http://schemas.openxmlformats.org/officeDocument/2006/relationships/image" Target="../media/image6.png"/><Relationship Id="rId2" Type="http://schemas.openxmlformats.org/officeDocument/2006/relationships/image" Target="../media/image5.jpg"/><Relationship Id="rId16"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mailto:media@CFPBoard.org" TargetMode="External"/><Relationship Id="rId11" Type="http://schemas.openxmlformats.org/officeDocument/2006/relationships/hyperlink" Target="https://www.linkedin.com/groups/3020476/profile" TargetMode="External"/><Relationship Id="rId5" Type="http://schemas.openxmlformats.org/officeDocument/2006/relationships/hyperlink" Target="mailto:renewal@CFPBoard.org" TargetMode="External"/><Relationship Id="rId15" Type="http://schemas.openxmlformats.org/officeDocument/2006/relationships/image" Target="../media/image9.png"/><Relationship Id="rId10" Type="http://schemas.openxmlformats.org/officeDocument/2006/relationships/hyperlink" Target="https://www.youtube.com/user/CFPBoardOfStandards" TargetMode="External"/><Relationship Id="rId4" Type="http://schemas.openxmlformats.org/officeDocument/2006/relationships/hyperlink" Target="mailto:mail@CFPBoard.org" TargetMode="External"/><Relationship Id="rId9" Type="http://schemas.openxmlformats.org/officeDocument/2006/relationships/hyperlink" Target="https://twitter.com/cfpboard" TargetMode="External"/><Relationship Id="rId1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on Photo">
    <p:bg>
      <p:bgPr>
        <a:solidFill>
          <a:srgbClr val="FDC82F"/>
        </a:solidFill>
        <a:effectLst/>
      </p:bgPr>
    </p:bg>
    <p:spTree>
      <p:nvGrpSpPr>
        <p:cNvPr id="1" name=""/>
        <p:cNvGrpSpPr/>
        <p:nvPr/>
      </p:nvGrpSpPr>
      <p:grpSpPr>
        <a:xfrm>
          <a:off x="0" y="0"/>
          <a:ext cx="0" cy="0"/>
          <a:chOff x="0" y="0"/>
          <a:chExt cx="0" cy="0"/>
        </a:xfrm>
      </p:grpSpPr>
      <p:pic>
        <p:nvPicPr>
          <p:cNvPr id="3" name="Picture 2" descr="Interior_widescree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420781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
        <p:nvSpPr>
          <p:cNvPr id="18" name="Rectangle 17"/>
          <p:cNvSpPr/>
          <p:nvPr userDrawn="1"/>
        </p:nvSpPr>
        <p:spPr>
          <a:xfrm>
            <a:off x="0" y="742950"/>
            <a:ext cx="9144000" cy="4400550"/>
          </a:xfrm>
          <a:prstGeom prst="rect">
            <a:avLst/>
          </a:prstGeom>
          <a:gradFill>
            <a:gsLst>
              <a:gs pos="4000">
                <a:schemeClr val="bg1">
                  <a:lumMod val="75000"/>
                </a:schemeClr>
              </a:gs>
              <a:gs pos="67000">
                <a:schemeClr val="bg1"/>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9" name="Rectangle 18"/>
          <p:cNvSpPr/>
          <p:nvPr userDrawn="1"/>
        </p:nvSpPr>
        <p:spPr>
          <a:xfrm>
            <a:off x="0" y="0"/>
            <a:ext cx="9144000" cy="895350"/>
          </a:xfrm>
          <a:prstGeom prst="rect">
            <a:avLst/>
          </a:prstGeom>
          <a:solidFill>
            <a:srgbClr val="FFCE34"/>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CFPBoard_Logo_Black_WhtBg_smal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0764" y="249861"/>
            <a:ext cx="1844636" cy="416889"/>
          </a:xfrm>
          <a:prstGeom prst="rect">
            <a:avLst/>
          </a:prstGeom>
        </p:spPr>
      </p:pic>
      <p:sp>
        <p:nvSpPr>
          <p:cNvPr id="3" name="Text Placeholder 9"/>
          <p:cNvSpPr>
            <a:spLocks noGrp="1"/>
          </p:cNvSpPr>
          <p:nvPr>
            <p:ph type="body" sz="quarter" idx="11"/>
          </p:nvPr>
        </p:nvSpPr>
        <p:spPr>
          <a:xfrm>
            <a:off x="5724128" y="3608731"/>
            <a:ext cx="2761072" cy="309958"/>
          </a:xfrm>
          <a:noFill/>
        </p:spPr>
        <p:txBody>
          <a:bodyPr wrap="square" lIns="90000" tIns="46800" rIns="90000" bIns="46800" anchor="t" anchorCtr="0">
            <a:spAutoFit/>
          </a:bodyPr>
          <a:lstStyle>
            <a:lvl1pPr marL="0" indent="0">
              <a:buNone/>
              <a:defRPr sz="1400" b="1" spc="-20" baseline="0">
                <a:solidFill>
                  <a:schemeClr val="tx1">
                    <a:lumMod val="65000"/>
                    <a:lumOff val="35000"/>
                  </a:schemeClr>
                </a:solidFill>
              </a:defRPr>
            </a:lvl1pPr>
          </a:lstStyle>
          <a:p>
            <a:pPr lvl="0"/>
            <a:r>
              <a:rPr lang="en-US" dirty="0"/>
              <a:t>Click to edit Master text</a:t>
            </a:r>
          </a:p>
        </p:txBody>
      </p:sp>
      <p:sp>
        <p:nvSpPr>
          <p:cNvPr id="4" name="Text Placeholder 13"/>
          <p:cNvSpPr>
            <a:spLocks noGrp="1"/>
          </p:cNvSpPr>
          <p:nvPr>
            <p:ph type="body" sz="quarter" idx="17"/>
          </p:nvPr>
        </p:nvSpPr>
        <p:spPr>
          <a:xfrm>
            <a:off x="5724000" y="3792752"/>
            <a:ext cx="2761072" cy="267595"/>
          </a:xfrm>
        </p:spPr>
        <p:txBody>
          <a:bodyPr wrap="square">
            <a:spAutoFit/>
          </a:bodyPr>
          <a:lstStyle>
            <a:lvl1pPr marL="0" indent="0" algn="just">
              <a:lnSpc>
                <a:spcPts val="1400"/>
              </a:lnSpc>
              <a:buNone/>
              <a:defRPr sz="1000" cap="none" spc="-10" baseline="0">
                <a:solidFill>
                  <a:srgbClr val="333333"/>
                </a:solidFill>
              </a:defRPr>
            </a:lvl1pPr>
          </a:lstStyle>
          <a:p>
            <a:pPr lvl="0"/>
            <a:r>
              <a:rPr lang="en-US" dirty="0"/>
              <a:t>Click to edit Master text styles</a:t>
            </a:r>
          </a:p>
        </p:txBody>
      </p:sp>
      <p:sp>
        <p:nvSpPr>
          <p:cNvPr id="5" name="Text Placeholder 9"/>
          <p:cNvSpPr>
            <a:spLocks noGrp="1"/>
          </p:cNvSpPr>
          <p:nvPr>
            <p:ph type="body" sz="quarter" idx="26"/>
          </p:nvPr>
        </p:nvSpPr>
        <p:spPr>
          <a:xfrm>
            <a:off x="5724256" y="2939494"/>
            <a:ext cx="2761072" cy="309958"/>
          </a:xfrm>
          <a:noFill/>
        </p:spPr>
        <p:txBody>
          <a:bodyPr wrap="square" lIns="90000" tIns="46800" rIns="90000" bIns="46800" anchor="t" anchorCtr="0">
            <a:spAutoFit/>
          </a:bodyPr>
          <a:lstStyle>
            <a:lvl1pPr marL="0" indent="0">
              <a:buNone/>
              <a:defRPr sz="1400" b="1" spc="-20" baseline="0">
                <a:solidFill>
                  <a:schemeClr val="bg2">
                    <a:lumMod val="50000"/>
                  </a:schemeClr>
                </a:solidFill>
              </a:defRPr>
            </a:lvl1pPr>
          </a:lstStyle>
          <a:p>
            <a:pPr lvl="0"/>
            <a:r>
              <a:rPr lang="en-US" dirty="0"/>
              <a:t>Click to edit Master text</a:t>
            </a:r>
          </a:p>
        </p:txBody>
      </p:sp>
      <p:sp>
        <p:nvSpPr>
          <p:cNvPr id="6" name="Text Placeholder 13"/>
          <p:cNvSpPr>
            <a:spLocks noGrp="1"/>
          </p:cNvSpPr>
          <p:nvPr>
            <p:ph type="body" sz="quarter" idx="27"/>
          </p:nvPr>
        </p:nvSpPr>
        <p:spPr>
          <a:xfrm>
            <a:off x="5724128" y="3135665"/>
            <a:ext cx="2761072" cy="267595"/>
          </a:xfrm>
        </p:spPr>
        <p:txBody>
          <a:bodyPr wrap="square">
            <a:spAutoFit/>
          </a:bodyPr>
          <a:lstStyle>
            <a:lvl1pPr marL="0" indent="0" algn="just">
              <a:lnSpc>
                <a:spcPts val="1400"/>
              </a:lnSpc>
              <a:buNone/>
              <a:defRPr sz="1000" cap="none" spc="-10" baseline="0">
                <a:solidFill>
                  <a:srgbClr val="333333"/>
                </a:solidFill>
              </a:defRPr>
            </a:lvl1pPr>
          </a:lstStyle>
          <a:p>
            <a:pPr lvl="0"/>
            <a:r>
              <a:rPr lang="en-US" dirty="0"/>
              <a:t>Click to edit Master text styles</a:t>
            </a:r>
          </a:p>
        </p:txBody>
      </p:sp>
      <p:sp>
        <p:nvSpPr>
          <p:cNvPr id="7" name="Text Placeholder 9"/>
          <p:cNvSpPr>
            <a:spLocks noGrp="1"/>
          </p:cNvSpPr>
          <p:nvPr>
            <p:ph type="body" sz="quarter" idx="28"/>
          </p:nvPr>
        </p:nvSpPr>
        <p:spPr>
          <a:xfrm>
            <a:off x="5724256" y="2241000"/>
            <a:ext cx="2761072" cy="309958"/>
          </a:xfrm>
          <a:noFill/>
        </p:spPr>
        <p:txBody>
          <a:bodyPr wrap="square" lIns="90000" tIns="46800" rIns="90000" bIns="46800" anchor="t" anchorCtr="0">
            <a:spAutoFit/>
          </a:bodyPr>
          <a:lstStyle>
            <a:lvl1pPr marL="0" indent="0">
              <a:buNone/>
              <a:defRPr sz="1400" b="1" spc="-20" baseline="0">
                <a:solidFill>
                  <a:schemeClr val="bg1">
                    <a:lumMod val="65000"/>
                  </a:schemeClr>
                </a:solidFill>
              </a:defRPr>
            </a:lvl1pPr>
          </a:lstStyle>
          <a:p>
            <a:pPr lvl="0"/>
            <a:r>
              <a:rPr lang="en-US" dirty="0"/>
              <a:t>Click to edit Master text</a:t>
            </a:r>
          </a:p>
        </p:txBody>
      </p:sp>
      <p:sp>
        <p:nvSpPr>
          <p:cNvPr id="8" name="Text Placeholder 13"/>
          <p:cNvSpPr>
            <a:spLocks noGrp="1"/>
          </p:cNvSpPr>
          <p:nvPr>
            <p:ph type="body" sz="quarter" idx="29"/>
          </p:nvPr>
        </p:nvSpPr>
        <p:spPr>
          <a:xfrm>
            <a:off x="5724128" y="2445902"/>
            <a:ext cx="2761072" cy="267595"/>
          </a:xfrm>
        </p:spPr>
        <p:txBody>
          <a:bodyPr wrap="square">
            <a:spAutoFit/>
          </a:bodyPr>
          <a:lstStyle>
            <a:lvl1pPr marL="0" indent="0" algn="just">
              <a:lnSpc>
                <a:spcPts val="1400"/>
              </a:lnSpc>
              <a:buNone/>
              <a:defRPr sz="1000" cap="none" spc="-10" baseline="0">
                <a:solidFill>
                  <a:srgbClr val="333333"/>
                </a:solidFill>
              </a:defRPr>
            </a:lvl1pPr>
          </a:lstStyle>
          <a:p>
            <a:pPr lvl="0"/>
            <a:r>
              <a:rPr lang="en-US" dirty="0"/>
              <a:t>Click to edit Master text styles</a:t>
            </a:r>
          </a:p>
        </p:txBody>
      </p:sp>
      <p:sp>
        <p:nvSpPr>
          <p:cNvPr id="9" name="Text Placeholder 9"/>
          <p:cNvSpPr>
            <a:spLocks noGrp="1"/>
          </p:cNvSpPr>
          <p:nvPr>
            <p:ph type="body" sz="quarter" idx="30"/>
          </p:nvPr>
        </p:nvSpPr>
        <p:spPr>
          <a:xfrm>
            <a:off x="5724256" y="1551331"/>
            <a:ext cx="2761072" cy="309958"/>
          </a:xfrm>
          <a:noFill/>
        </p:spPr>
        <p:txBody>
          <a:bodyPr wrap="square" lIns="90000" tIns="46800" rIns="90000" bIns="46800" anchor="t" anchorCtr="0">
            <a:spAutoFit/>
          </a:bodyPr>
          <a:lstStyle>
            <a:lvl1pPr marL="0" indent="0">
              <a:buNone/>
              <a:defRPr sz="1400" b="1" spc="-20" baseline="0">
                <a:solidFill>
                  <a:srgbClr val="FDC82F"/>
                </a:solidFill>
              </a:defRPr>
            </a:lvl1pPr>
          </a:lstStyle>
          <a:p>
            <a:pPr lvl="0"/>
            <a:r>
              <a:rPr lang="en-US" dirty="0"/>
              <a:t>Click to edit Master text</a:t>
            </a:r>
          </a:p>
        </p:txBody>
      </p:sp>
      <p:sp>
        <p:nvSpPr>
          <p:cNvPr id="10" name="Text Placeholder 13"/>
          <p:cNvSpPr>
            <a:spLocks noGrp="1"/>
          </p:cNvSpPr>
          <p:nvPr>
            <p:ph type="body" sz="quarter" idx="31"/>
          </p:nvPr>
        </p:nvSpPr>
        <p:spPr>
          <a:xfrm>
            <a:off x="5724128" y="1747502"/>
            <a:ext cx="2761072" cy="267595"/>
          </a:xfrm>
        </p:spPr>
        <p:txBody>
          <a:bodyPr wrap="square">
            <a:spAutoFit/>
          </a:bodyPr>
          <a:lstStyle>
            <a:lvl1pPr marL="0" indent="0" algn="just">
              <a:lnSpc>
                <a:spcPts val="1400"/>
              </a:lnSpc>
              <a:buNone/>
              <a:defRPr sz="1000" cap="none" spc="-10" baseline="0">
                <a:solidFill>
                  <a:srgbClr val="333333"/>
                </a:solidFill>
              </a:defRPr>
            </a:lvl1pPr>
          </a:lstStyle>
          <a:p>
            <a:pPr lvl="0"/>
            <a:r>
              <a:rPr lang="en-US" dirty="0"/>
              <a:t>Click to edit Master text styles</a:t>
            </a:r>
          </a:p>
        </p:txBody>
      </p:sp>
      <p:sp>
        <p:nvSpPr>
          <p:cNvPr id="11" name="Chart Placeholder 9"/>
          <p:cNvSpPr>
            <a:spLocks noGrp="1"/>
          </p:cNvSpPr>
          <p:nvPr>
            <p:ph type="chart" sz="quarter" idx="32"/>
          </p:nvPr>
        </p:nvSpPr>
        <p:spPr>
          <a:xfrm>
            <a:off x="468000" y="1485900"/>
            <a:ext cx="5076000" cy="2538000"/>
          </a:xfrm>
        </p:spPr>
        <p:txBody>
          <a:bodyPr anchor="ctr"/>
          <a:lstStyle>
            <a:lvl1pPr algn="ctr">
              <a:defRPr sz="1400">
                <a:solidFill>
                  <a:schemeClr val="tx1">
                    <a:lumMod val="75000"/>
                    <a:lumOff val="25000"/>
                  </a:schemeClr>
                </a:solidFill>
              </a:defRPr>
            </a:lvl1pPr>
          </a:lstStyle>
          <a:p>
            <a:endParaRPr lang="en-US" dirty="0"/>
          </a:p>
        </p:txBody>
      </p:sp>
      <p:cxnSp>
        <p:nvCxnSpPr>
          <p:cNvPr id="15" name="Straight Connector 14"/>
          <p:cNvCxnSpPr/>
          <p:nvPr userDrawn="1"/>
        </p:nvCxnSpPr>
        <p:spPr>
          <a:xfrm>
            <a:off x="228600" y="4800959"/>
            <a:ext cx="8686800" cy="0"/>
          </a:xfrm>
          <a:prstGeom prst="line">
            <a:avLst/>
          </a:prstGeom>
          <a:ln>
            <a:solidFill>
              <a:schemeClr val="tx1">
                <a:lumMod val="65000"/>
                <a:lumOff val="35000"/>
              </a:schemeClr>
            </a:solidFill>
          </a:ln>
          <a:effectLst/>
        </p:spPr>
        <p:style>
          <a:lnRef idx="1">
            <a:schemeClr val="dk1"/>
          </a:lnRef>
          <a:fillRef idx="0">
            <a:schemeClr val="dk1"/>
          </a:fillRef>
          <a:effectRef idx="0">
            <a:schemeClr val="dk1"/>
          </a:effectRef>
          <a:fontRef idx="minor">
            <a:schemeClr val="tx1"/>
          </a:fontRef>
        </p:style>
      </p:cxnSp>
      <p:sp>
        <p:nvSpPr>
          <p:cNvPr id="16" name="Footer Placeholder 5"/>
          <p:cNvSpPr>
            <a:spLocks noGrp="1"/>
          </p:cNvSpPr>
          <p:nvPr>
            <p:ph type="ftr" sz="quarter" idx="51"/>
          </p:nvPr>
        </p:nvSpPr>
        <p:spPr>
          <a:xfrm>
            <a:off x="152400" y="4858109"/>
            <a:ext cx="6324600" cy="171450"/>
          </a:xfrm>
          <a:prstGeom prst="rect">
            <a:avLst/>
          </a:prstGeom>
        </p:spPr>
        <p:txBody>
          <a:bodyPr/>
          <a:lstStyle>
            <a:lvl1pPr>
              <a:defRPr sz="800">
                <a:solidFill>
                  <a:schemeClr val="tx1">
                    <a:lumMod val="50000"/>
                    <a:lumOff val="50000"/>
                  </a:schemeClr>
                </a:solidFill>
              </a:defRPr>
            </a:lvl1pPr>
          </a:lstStyle>
          <a:p>
            <a:pPr>
              <a:defRPr/>
            </a:pPr>
            <a:r>
              <a:rPr kumimoji="1" lang="en-US" dirty="0">
                <a:latin typeface="Arial"/>
                <a:cs typeface="Arial"/>
              </a:rPr>
              <a:t>Confidential: Certified Financial Planner Board of Standards, Inc. All rights reserved.</a:t>
            </a:r>
          </a:p>
          <a:p>
            <a:pPr>
              <a:defRPr/>
            </a:pPr>
            <a:endParaRPr lang="en-US" sz="1000" dirty="0">
              <a:latin typeface="Arial"/>
              <a:cs typeface="Arial"/>
            </a:endParaRPr>
          </a:p>
        </p:txBody>
      </p:sp>
      <p:sp>
        <p:nvSpPr>
          <p:cNvPr id="17" name="Slide Number Placeholder 4"/>
          <p:cNvSpPr>
            <a:spLocks noGrp="1"/>
          </p:cNvSpPr>
          <p:nvPr>
            <p:ph type="sldNum" sz="quarter" idx="12"/>
          </p:nvPr>
        </p:nvSpPr>
        <p:spPr>
          <a:xfrm>
            <a:off x="8610600" y="4858110"/>
            <a:ext cx="533400" cy="273844"/>
          </a:xfrm>
          <a:prstGeom prst="rect">
            <a:avLst/>
          </a:prstGeom>
        </p:spPr>
        <p:txBody>
          <a:bodyPr/>
          <a:lstStyle>
            <a:lvl1pPr>
              <a:defRPr sz="800">
                <a:solidFill>
                  <a:schemeClr val="tx1">
                    <a:lumMod val="50000"/>
                    <a:lumOff val="50000"/>
                  </a:schemeClr>
                </a:solidFill>
              </a:defRPr>
            </a:lvl1pPr>
          </a:lstStyle>
          <a:p>
            <a:pPr>
              <a:defRPr/>
            </a:pPr>
            <a:fld id="{3E9C9FDC-FC42-4F2B-B2DB-F1B41CA703B5}" type="slidenum">
              <a:rPr lang="en-US" smtClean="0"/>
              <a:pPr>
                <a:defRPr/>
              </a:pPr>
              <a:t>‹#›</a:t>
            </a:fld>
            <a:endParaRPr lang="en-US" dirty="0"/>
          </a:p>
        </p:txBody>
      </p:sp>
    </p:spTree>
    <p:extLst>
      <p:ext uri="{BB962C8B-B14F-4D97-AF65-F5344CB8AC3E}">
        <p14:creationId xmlns:p14="http://schemas.microsoft.com/office/powerpoint/2010/main" val="361959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2" name="Picture 1" descr="WashingtonDC_widescree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4" name="Title 1"/>
          <p:cNvSpPr>
            <a:spLocks noGrp="1"/>
          </p:cNvSpPr>
          <p:nvPr>
            <p:ph type="ctrTitle" hasCustomPrompt="1"/>
          </p:nvPr>
        </p:nvSpPr>
        <p:spPr>
          <a:xfrm>
            <a:off x="0" y="1428750"/>
            <a:ext cx="9144000" cy="857250"/>
          </a:xfrm>
        </p:spPr>
        <p:txBody>
          <a:bodyPr>
            <a:noAutofit/>
          </a:bodyPr>
          <a:lstStyle>
            <a:lvl1pPr algn="ctr">
              <a:defRPr sz="6600" b="1" i="0" cap="all">
                <a:solidFill>
                  <a:schemeClr val="bg1"/>
                </a:solidFill>
              </a:defRPr>
            </a:lvl1pPr>
          </a:lstStyle>
          <a:p>
            <a:r>
              <a:rPr lang="en-US" dirty="0"/>
              <a:t>CONTACT US</a:t>
            </a:r>
          </a:p>
        </p:txBody>
      </p:sp>
      <p:sp>
        <p:nvSpPr>
          <p:cNvPr id="13" name="TextBox 12"/>
          <p:cNvSpPr txBox="1"/>
          <p:nvPr userDrawn="1"/>
        </p:nvSpPr>
        <p:spPr>
          <a:xfrm>
            <a:off x="609600" y="3086100"/>
            <a:ext cx="1828800" cy="1877437"/>
          </a:xfrm>
          <a:prstGeom prst="rect">
            <a:avLst/>
          </a:prstGeom>
          <a:noFill/>
        </p:spPr>
        <p:txBody>
          <a:bodyPr wrap="square" rtlCol="0">
            <a:spAutoFit/>
          </a:bodyPr>
          <a:lstStyle/>
          <a:p>
            <a:r>
              <a:rPr lang="en-US" sz="800" b="1" kern="1200" dirty="0">
                <a:solidFill>
                  <a:schemeClr val="bg1"/>
                </a:solidFill>
                <a:latin typeface="Arial" charset="0"/>
                <a:ea typeface="+mn-ea"/>
                <a:cs typeface="+mn-cs"/>
                <a:hlinkClick r:id="rId3"/>
              </a:rPr>
              <a:t>http://www.cfp.net</a:t>
            </a:r>
            <a:endParaRPr lang="en-US" sz="800" b="1" kern="1200" dirty="0">
              <a:solidFill>
                <a:schemeClr val="bg1"/>
              </a:solidFill>
              <a:latin typeface="Arial" charset="0"/>
              <a:ea typeface="+mn-ea"/>
              <a:cs typeface="+mn-cs"/>
            </a:endParaRPr>
          </a:p>
          <a:p>
            <a:endParaRPr lang="en-US" sz="800" b="1" kern="1200" dirty="0">
              <a:solidFill>
                <a:schemeClr val="bg1"/>
              </a:solidFill>
              <a:latin typeface="Arial" charset="0"/>
              <a:ea typeface="+mn-ea"/>
              <a:cs typeface="+mn-cs"/>
            </a:endParaRPr>
          </a:p>
          <a:p>
            <a:r>
              <a:rPr lang="en-US" sz="800" b="1" kern="1200" dirty="0">
                <a:solidFill>
                  <a:schemeClr val="bg1"/>
                </a:solidFill>
                <a:latin typeface="Arial" charset="0"/>
                <a:ea typeface="+mn-ea"/>
                <a:cs typeface="+mn-cs"/>
              </a:rPr>
              <a:t>General Questions</a:t>
            </a:r>
          </a:p>
          <a:p>
            <a:r>
              <a:rPr lang="en-US" sz="800" u="sng" kern="1200" dirty="0">
                <a:solidFill>
                  <a:schemeClr val="bg1"/>
                </a:solidFill>
                <a:latin typeface="Arial" charset="0"/>
                <a:ea typeface="+mn-ea"/>
                <a:cs typeface="+mn-cs"/>
                <a:hlinkClick r:id="rId4"/>
              </a:rPr>
              <a:t>mail@cfpboard.org</a:t>
            </a:r>
          </a:p>
          <a:p>
            <a:endParaRPr lang="en-US" sz="800" kern="1200" dirty="0">
              <a:solidFill>
                <a:schemeClr val="bg1"/>
              </a:solidFill>
              <a:latin typeface="Arial" charset="0"/>
              <a:ea typeface="+mn-ea"/>
              <a:cs typeface="+mn-cs"/>
            </a:endParaRPr>
          </a:p>
          <a:p>
            <a:r>
              <a:rPr lang="en-US" sz="800" b="1" kern="1200" dirty="0">
                <a:solidFill>
                  <a:schemeClr val="bg1"/>
                </a:solidFill>
                <a:latin typeface="Arial" charset="0"/>
                <a:ea typeface="+mn-ea"/>
                <a:cs typeface="+mn-cs"/>
              </a:rPr>
              <a:t>Renewal Questions</a:t>
            </a:r>
          </a:p>
          <a:p>
            <a:r>
              <a:rPr lang="en-US" sz="800" u="sng" kern="1200" dirty="0">
                <a:solidFill>
                  <a:schemeClr val="bg1"/>
                </a:solidFill>
                <a:latin typeface="Arial" charset="0"/>
                <a:ea typeface="+mn-ea"/>
                <a:cs typeface="+mn-cs"/>
                <a:hlinkClick r:id="rId5"/>
              </a:rPr>
              <a:t>renewal@cfpboard.org</a:t>
            </a:r>
          </a:p>
          <a:p>
            <a:endParaRPr lang="en-US" sz="800" kern="1200" dirty="0">
              <a:solidFill>
                <a:schemeClr val="bg1"/>
              </a:solidFill>
              <a:latin typeface="Arial" charset="0"/>
              <a:ea typeface="+mn-ea"/>
              <a:cs typeface="+mn-cs"/>
            </a:endParaRPr>
          </a:p>
          <a:p>
            <a:r>
              <a:rPr lang="en-US" sz="800" b="1" kern="1200" dirty="0">
                <a:solidFill>
                  <a:schemeClr val="bg1"/>
                </a:solidFill>
                <a:latin typeface="Arial" charset="0"/>
                <a:ea typeface="+mn-ea"/>
                <a:cs typeface="+mn-cs"/>
              </a:rPr>
              <a:t>Media Questions</a:t>
            </a:r>
          </a:p>
          <a:p>
            <a:r>
              <a:rPr lang="en-US" sz="800" u="sng" kern="1200" dirty="0">
                <a:solidFill>
                  <a:schemeClr val="bg1"/>
                </a:solidFill>
                <a:latin typeface="Arial" charset="0"/>
                <a:ea typeface="+mn-ea"/>
                <a:cs typeface="+mn-cs"/>
                <a:hlinkClick r:id="rId6"/>
              </a:rPr>
              <a:t>media@cfpboard.org</a:t>
            </a:r>
          </a:p>
          <a:p>
            <a:endParaRPr lang="en-US" sz="800" kern="1200" dirty="0">
              <a:solidFill>
                <a:schemeClr val="bg1"/>
              </a:solidFill>
              <a:latin typeface="Arial" charset="0"/>
              <a:ea typeface="+mn-ea"/>
              <a:cs typeface="+mn-cs"/>
            </a:endParaRPr>
          </a:p>
          <a:p>
            <a:r>
              <a:rPr lang="en-US" sz="800" b="1" kern="1200" dirty="0">
                <a:solidFill>
                  <a:schemeClr val="bg1"/>
                </a:solidFill>
                <a:latin typeface="Arial" charset="0"/>
                <a:ea typeface="+mn-ea"/>
                <a:cs typeface="+mn-cs"/>
              </a:rPr>
              <a:t>Contact the Board of Directors</a:t>
            </a:r>
          </a:p>
          <a:p>
            <a:r>
              <a:rPr lang="en-US" sz="800" u="sng" kern="1200" dirty="0">
                <a:solidFill>
                  <a:schemeClr val="bg1"/>
                </a:solidFill>
                <a:latin typeface="Arial" charset="0"/>
                <a:ea typeface="+mn-ea"/>
                <a:cs typeface="+mn-cs"/>
                <a:hlinkClick r:id="rId7"/>
              </a:rPr>
              <a:t>BOD@cfpboard.org</a:t>
            </a:r>
          </a:p>
          <a:p>
            <a:endParaRPr lang="en-US" sz="1200" b="1" dirty="0">
              <a:solidFill>
                <a:schemeClr val="bg1"/>
              </a:solidFill>
            </a:endParaRPr>
          </a:p>
        </p:txBody>
      </p:sp>
      <p:sp>
        <p:nvSpPr>
          <p:cNvPr id="15" name="TextBox 14"/>
          <p:cNvSpPr txBox="1"/>
          <p:nvPr userDrawn="1"/>
        </p:nvSpPr>
        <p:spPr>
          <a:xfrm>
            <a:off x="2514600" y="3086101"/>
            <a:ext cx="1828800" cy="461665"/>
          </a:xfrm>
          <a:prstGeom prst="rect">
            <a:avLst/>
          </a:prstGeom>
          <a:noFill/>
        </p:spPr>
        <p:txBody>
          <a:bodyPr wrap="square" rtlCol="0">
            <a:spAutoFit/>
          </a:bodyPr>
          <a:lstStyle/>
          <a:p>
            <a:r>
              <a:rPr lang="en-US" sz="800" b="1" kern="1200" dirty="0">
                <a:solidFill>
                  <a:srgbClr val="FFFFFF"/>
                </a:solidFill>
                <a:latin typeface="Arial" charset="0"/>
                <a:ea typeface="+mn-ea"/>
                <a:cs typeface="+mn-cs"/>
              </a:rPr>
              <a:t>CFP Board</a:t>
            </a:r>
          </a:p>
          <a:p>
            <a:r>
              <a:rPr lang="en-US" sz="800" kern="1200" dirty="0">
                <a:solidFill>
                  <a:srgbClr val="FFFFFF"/>
                </a:solidFill>
                <a:latin typeface="Arial" charset="0"/>
                <a:ea typeface="+mn-ea"/>
                <a:cs typeface="+mn-cs"/>
              </a:rPr>
              <a:t>1425 K Street NW #800</a:t>
            </a:r>
          </a:p>
          <a:p>
            <a:r>
              <a:rPr lang="en-US" sz="800" kern="1200" dirty="0">
                <a:solidFill>
                  <a:srgbClr val="FFFFFF"/>
                </a:solidFill>
                <a:latin typeface="Arial" charset="0"/>
                <a:ea typeface="+mn-ea"/>
                <a:cs typeface="+mn-cs"/>
              </a:rPr>
              <a:t>Washington, DC 20005</a:t>
            </a:r>
          </a:p>
        </p:txBody>
      </p:sp>
      <p:cxnSp>
        <p:nvCxnSpPr>
          <p:cNvPr id="17" name="Straight Connector 16"/>
          <p:cNvCxnSpPr/>
          <p:nvPr userDrawn="1"/>
        </p:nvCxnSpPr>
        <p:spPr>
          <a:xfrm>
            <a:off x="533400" y="2571750"/>
            <a:ext cx="0" cy="2133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2438400" y="2571750"/>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962400" y="2571750"/>
            <a:ext cx="0" cy="1752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4038600" y="3323332"/>
            <a:ext cx="1828800" cy="1077218"/>
          </a:xfrm>
          <a:prstGeom prst="rect">
            <a:avLst/>
          </a:prstGeom>
          <a:noFill/>
        </p:spPr>
        <p:txBody>
          <a:bodyPr wrap="square" rtlCol="0">
            <a:spAutoFit/>
          </a:bodyPr>
          <a:lstStyle/>
          <a:p>
            <a:r>
              <a:rPr lang="cs-CZ" sz="800" b="1" kern="1200" dirty="0">
                <a:solidFill>
                  <a:schemeClr val="bg1"/>
                </a:solidFill>
                <a:latin typeface="Arial" charset="0"/>
                <a:ea typeface="+mn-ea"/>
                <a:cs typeface="+mn-cs"/>
              </a:rPr>
              <a:t>(800) 487-1497 (Toll-Free)</a:t>
            </a:r>
          </a:p>
          <a:p>
            <a:r>
              <a:rPr lang="is-IS" sz="800" b="1" kern="1200" dirty="0">
                <a:solidFill>
                  <a:schemeClr val="bg1"/>
                </a:solidFill>
                <a:latin typeface="Arial" charset="0"/>
                <a:ea typeface="+mn-ea"/>
                <a:cs typeface="+mn-cs"/>
              </a:rPr>
              <a:t>(202)</a:t>
            </a:r>
            <a:r>
              <a:rPr lang="is-IS" sz="800" b="1" kern="1200" baseline="0" dirty="0">
                <a:solidFill>
                  <a:schemeClr val="bg1"/>
                </a:solidFill>
                <a:latin typeface="Arial" charset="0"/>
                <a:ea typeface="+mn-ea"/>
                <a:cs typeface="+mn-cs"/>
              </a:rPr>
              <a:t> </a:t>
            </a:r>
            <a:r>
              <a:rPr lang="is-IS" sz="800" b="1" kern="1200" dirty="0">
                <a:solidFill>
                  <a:schemeClr val="bg1"/>
                </a:solidFill>
                <a:latin typeface="Arial" charset="0"/>
                <a:ea typeface="+mn-ea"/>
                <a:cs typeface="+mn-cs"/>
              </a:rPr>
              <a:t>379-2200</a:t>
            </a:r>
          </a:p>
          <a:p>
            <a:endParaRPr lang="is-IS" sz="800" b="0" kern="1200" dirty="0">
              <a:solidFill>
                <a:schemeClr val="bg1"/>
              </a:solidFill>
              <a:latin typeface="Arial" charset="0"/>
              <a:ea typeface="+mn-ea"/>
              <a:cs typeface="+mn-cs"/>
            </a:endParaRPr>
          </a:p>
          <a:p>
            <a:r>
              <a:rPr lang="is-IS" sz="800" b="0" kern="1200" dirty="0">
                <a:solidFill>
                  <a:schemeClr val="bg1"/>
                </a:solidFill>
                <a:latin typeface="Arial" charset="0"/>
                <a:ea typeface="+mn-ea"/>
                <a:cs typeface="+mn-cs"/>
              </a:rPr>
              <a:t>Fax: 202-379-2299</a:t>
            </a:r>
          </a:p>
          <a:p>
            <a:endParaRPr lang="is-IS" sz="800" b="0" kern="1200" dirty="0">
              <a:solidFill>
                <a:schemeClr val="bg1"/>
              </a:solidFill>
              <a:latin typeface="Arial" charset="0"/>
              <a:ea typeface="+mn-ea"/>
              <a:cs typeface="+mn-cs"/>
            </a:endParaRPr>
          </a:p>
          <a:p>
            <a:r>
              <a:rPr lang="en-US" sz="800" kern="1200" dirty="0">
                <a:solidFill>
                  <a:schemeClr val="bg1"/>
                </a:solidFill>
                <a:latin typeface="Arial" charset="0"/>
                <a:ea typeface="+mn-ea"/>
                <a:cs typeface="+mn-cs"/>
              </a:rPr>
              <a:t>CFP Board's regular business hours are 8:30 AM to 6:00 PM</a:t>
            </a:r>
            <a:r>
              <a:rPr lang="en-US" sz="800" kern="1200" baseline="0" dirty="0">
                <a:solidFill>
                  <a:schemeClr val="bg1"/>
                </a:solidFill>
                <a:latin typeface="Arial" charset="0"/>
                <a:ea typeface="+mn-ea"/>
                <a:cs typeface="+mn-cs"/>
              </a:rPr>
              <a:t> ET</a:t>
            </a:r>
          </a:p>
          <a:p>
            <a:r>
              <a:rPr lang="en-US" sz="800" kern="1200" dirty="0">
                <a:solidFill>
                  <a:schemeClr val="bg1"/>
                </a:solidFill>
                <a:latin typeface="Arial" charset="0"/>
                <a:ea typeface="+mn-ea"/>
                <a:cs typeface="+mn-cs"/>
              </a:rPr>
              <a:t>Monday through Friday. </a:t>
            </a:r>
          </a:p>
        </p:txBody>
      </p:sp>
      <p:cxnSp>
        <p:nvCxnSpPr>
          <p:cNvPr id="24" name="Straight Connector 23"/>
          <p:cNvCxnSpPr/>
          <p:nvPr userDrawn="1"/>
        </p:nvCxnSpPr>
        <p:spPr>
          <a:xfrm>
            <a:off x="6096000" y="2571750"/>
            <a:ext cx="0" cy="1600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6629400" y="2571750"/>
            <a:ext cx="2286000" cy="461665"/>
          </a:xfrm>
          <a:prstGeom prst="rect">
            <a:avLst/>
          </a:prstGeom>
          <a:noFill/>
        </p:spPr>
        <p:txBody>
          <a:bodyPr wrap="square" rtlCol="0">
            <a:spAutoFit/>
          </a:bodyPr>
          <a:lstStyle/>
          <a:p>
            <a:r>
              <a:rPr lang="en-US" sz="800" kern="1200" dirty="0">
                <a:solidFill>
                  <a:srgbClr val="FFFFFF"/>
                </a:solidFill>
                <a:latin typeface="Arial" charset="0"/>
                <a:ea typeface="+mn-ea"/>
                <a:cs typeface="+mn-cs"/>
                <a:hlinkClick r:id="rId8"/>
              </a:rPr>
              <a:t>https://www.facebook.com/CertifiedFinancialPlannerBoardofStandards</a:t>
            </a:r>
            <a:endParaRPr lang="en-US" sz="800" kern="1200" dirty="0">
              <a:solidFill>
                <a:srgbClr val="FFFFFF"/>
              </a:solidFill>
              <a:latin typeface="Arial" charset="0"/>
              <a:ea typeface="+mn-ea"/>
              <a:cs typeface="+mn-cs"/>
            </a:endParaRPr>
          </a:p>
          <a:p>
            <a:endParaRPr lang="en-US" sz="800" kern="1200" dirty="0">
              <a:solidFill>
                <a:srgbClr val="FFFFFF"/>
              </a:solidFill>
              <a:latin typeface="Arial" charset="0"/>
              <a:ea typeface="+mn-ea"/>
              <a:cs typeface="+mn-cs"/>
            </a:endParaRPr>
          </a:p>
        </p:txBody>
      </p:sp>
      <p:sp>
        <p:nvSpPr>
          <p:cNvPr id="27" name="TextBox 26"/>
          <p:cNvSpPr txBox="1"/>
          <p:nvPr userDrawn="1"/>
        </p:nvSpPr>
        <p:spPr>
          <a:xfrm>
            <a:off x="6629400" y="2995196"/>
            <a:ext cx="2286000" cy="338554"/>
          </a:xfrm>
          <a:prstGeom prst="rect">
            <a:avLst/>
          </a:prstGeom>
          <a:noFill/>
        </p:spPr>
        <p:txBody>
          <a:bodyPr wrap="square" rtlCol="0">
            <a:spAutoFit/>
          </a:bodyPr>
          <a:lstStyle/>
          <a:p>
            <a:r>
              <a:rPr lang="en-US" sz="800" kern="1200" dirty="0">
                <a:solidFill>
                  <a:srgbClr val="FFFFFF"/>
                </a:solidFill>
                <a:latin typeface="Arial" charset="0"/>
                <a:ea typeface="+mn-ea"/>
                <a:cs typeface="+mn-cs"/>
                <a:hlinkClick r:id="rId9"/>
              </a:rPr>
              <a:t>https://twitter.com/cfpboard</a:t>
            </a:r>
            <a:endParaRPr lang="en-US" sz="800" kern="1200" dirty="0">
              <a:solidFill>
                <a:srgbClr val="FFFFFF"/>
              </a:solidFill>
              <a:latin typeface="Arial" charset="0"/>
              <a:ea typeface="+mn-ea"/>
              <a:cs typeface="+mn-cs"/>
            </a:endParaRPr>
          </a:p>
          <a:p>
            <a:endParaRPr lang="en-US" sz="800" kern="1200" dirty="0">
              <a:solidFill>
                <a:srgbClr val="FFFFFF"/>
              </a:solidFill>
              <a:latin typeface="Arial" charset="0"/>
              <a:ea typeface="+mn-ea"/>
              <a:cs typeface="+mn-cs"/>
            </a:endParaRPr>
          </a:p>
        </p:txBody>
      </p:sp>
      <p:sp>
        <p:nvSpPr>
          <p:cNvPr id="28" name="TextBox 27"/>
          <p:cNvSpPr txBox="1"/>
          <p:nvPr userDrawn="1"/>
        </p:nvSpPr>
        <p:spPr>
          <a:xfrm>
            <a:off x="6629400" y="3329212"/>
            <a:ext cx="2286000" cy="461665"/>
          </a:xfrm>
          <a:prstGeom prst="rect">
            <a:avLst/>
          </a:prstGeom>
          <a:noFill/>
        </p:spPr>
        <p:txBody>
          <a:bodyPr wrap="square" rtlCol="0">
            <a:spAutoFit/>
          </a:bodyPr>
          <a:lstStyle/>
          <a:p>
            <a:r>
              <a:rPr lang="en-US" sz="800" kern="1200" dirty="0">
                <a:solidFill>
                  <a:srgbClr val="FFFFFF"/>
                </a:solidFill>
                <a:latin typeface="Arial" charset="0"/>
                <a:ea typeface="+mn-ea"/>
                <a:cs typeface="+mn-cs"/>
                <a:hlinkClick r:id="rId10"/>
              </a:rPr>
              <a:t>https://www.youtube.com/user/CFPBoardOfStandards</a:t>
            </a:r>
            <a:endParaRPr lang="en-US" sz="800" kern="1200" dirty="0">
              <a:solidFill>
                <a:srgbClr val="FFFFFF"/>
              </a:solidFill>
              <a:latin typeface="Arial" charset="0"/>
              <a:ea typeface="+mn-ea"/>
              <a:cs typeface="+mn-cs"/>
            </a:endParaRPr>
          </a:p>
          <a:p>
            <a:endParaRPr lang="en-US" sz="800" kern="1200" dirty="0">
              <a:solidFill>
                <a:srgbClr val="FFFFFF"/>
              </a:solidFill>
              <a:latin typeface="Arial" charset="0"/>
              <a:ea typeface="+mn-ea"/>
              <a:cs typeface="+mn-cs"/>
            </a:endParaRPr>
          </a:p>
        </p:txBody>
      </p:sp>
      <p:sp>
        <p:nvSpPr>
          <p:cNvPr id="29" name="TextBox 28"/>
          <p:cNvSpPr txBox="1"/>
          <p:nvPr userDrawn="1"/>
        </p:nvSpPr>
        <p:spPr>
          <a:xfrm>
            <a:off x="6629400" y="3710285"/>
            <a:ext cx="1905000" cy="461665"/>
          </a:xfrm>
          <a:prstGeom prst="rect">
            <a:avLst/>
          </a:prstGeom>
          <a:noFill/>
        </p:spPr>
        <p:txBody>
          <a:bodyPr wrap="square" rtlCol="0">
            <a:spAutoFit/>
          </a:bodyPr>
          <a:lstStyle/>
          <a:p>
            <a:r>
              <a:rPr lang="en-US" sz="800" kern="1200" dirty="0">
                <a:solidFill>
                  <a:srgbClr val="FFFFFF"/>
                </a:solidFill>
                <a:latin typeface="Arial" charset="0"/>
                <a:ea typeface="+mn-ea"/>
                <a:cs typeface="+mn-cs"/>
                <a:hlinkClick r:id="rId11"/>
              </a:rPr>
              <a:t>https://www.linkedin.com/groups/3020476/profile</a:t>
            </a:r>
            <a:endParaRPr lang="en-US" sz="800" kern="1200" dirty="0">
              <a:solidFill>
                <a:srgbClr val="FFFFFF"/>
              </a:solidFill>
              <a:latin typeface="Arial" charset="0"/>
              <a:ea typeface="+mn-ea"/>
              <a:cs typeface="+mn-cs"/>
            </a:endParaRPr>
          </a:p>
          <a:p>
            <a:endParaRPr lang="en-US" sz="800" kern="1200" dirty="0">
              <a:solidFill>
                <a:srgbClr val="FFFFFF"/>
              </a:solidFill>
              <a:latin typeface="Arial" charset="0"/>
              <a:ea typeface="+mn-ea"/>
              <a:cs typeface="+mn-cs"/>
            </a:endParaRPr>
          </a:p>
        </p:txBody>
      </p:sp>
      <p:pic>
        <p:nvPicPr>
          <p:cNvPr id="30" name="Picture 29" descr="icon_laptop.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5800" y="2533650"/>
            <a:ext cx="742950" cy="495300"/>
          </a:xfrm>
          <a:prstGeom prst="rect">
            <a:avLst/>
          </a:prstGeom>
        </p:spPr>
      </p:pic>
      <p:pic>
        <p:nvPicPr>
          <p:cNvPr id="32" name="Picture 31" descr="icon_mail.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90800" y="2533650"/>
            <a:ext cx="685800" cy="457200"/>
          </a:xfrm>
          <a:prstGeom prst="rect">
            <a:avLst/>
          </a:prstGeom>
        </p:spPr>
      </p:pic>
      <p:pic>
        <p:nvPicPr>
          <p:cNvPr id="33" name="Picture 32" descr="icon_phon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74795" y="2571750"/>
            <a:ext cx="497205" cy="685800"/>
          </a:xfrm>
          <a:prstGeom prst="rect">
            <a:avLst/>
          </a:prstGeom>
        </p:spPr>
      </p:pic>
      <p:pic>
        <p:nvPicPr>
          <p:cNvPr id="34" name="Picture 33" descr="icon_social.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172200" y="2571750"/>
            <a:ext cx="435610" cy="1600200"/>
          </a:xfrm>
          <a:prstGeom prst="rect">
            <a:avLst/>
          </a:prstGeom>
        </p:spPr>
      </p:pic>
      <p:sp>
        <p:nvSpPr>
          <p:cNvPr id="26" name="Rectangle 25"/>
          <p:cNvSpPr/>
          <p:nvPr userDrawn="1"/>
        </p:nvSpPr>
        <p:spPr>
          <a:xfrm>
            <a:off x="0" y="0"/>
            <a:ext cx="9144000" cy="895350"/>
          </a:xfrm>
          <a:prstGeom prst="rect">
            <a:avLst/>
          </a:prstGeom>
          <a:solidFill>
            <a:srgbClr val="FFCE34"/>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descr="CFPBoard_Logo_Black_WhtBg_small.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070764" y="249861"/>
            <a:ext cx="1844636" cy="41688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 Black">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28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Yellow">
    <p:bg>
      <p:bgPr>
        <a:solidFill>
          <a:srgbClr val="FDC82F"/>
        </a:solidFill>
        <a:effectLst/>
      </p:bgPr>
    </p:bg>
    <p:spTree>
      <p:nvGrpSpPr>
        <p:cNvPr id="1" name=""/>
        <p:cNvGrpSpPr/>
        <p:nvPr/>
      </p:nvGrpSpPr>
      <p:grpSpPr>
        <a:xfrm>
          <a:off x="0" y="0"/>
          <a:ext cx="0" cy="0"/>
          <a:chOff x="0" y="0"/>
          <a:chExt cx="0" cy="0"/>
        </a:xfrm>
      </p:grpSpPr>
      <p:sp>
        <p:nvSpPr>
          <p:cNvPr id="2" name="Rectangle 1"/>
          <p:cNvSpPr/>
          <p:nvPr userDrawn="1"/>
        </p:nvSpPr>
        <p:spPr>
          <a:xfrm>
            <a:off x="0" y="2477497"/>
            <a:ext cx="9144000" cy="913070"/>
          </a:xfrm>
          <a:prstGeom prst="rect">
            <a:avLst/>
          </a:prstGeom>
        </p:spPr>
        <p:txBody>
          <a:bodyPr wrap="square">
            <a:spAutoFit/>
          </a:bodyPr>
          <a:lstStyle/>
          <a:p>
            <a:pPr algn="ctr">
              <a:lnSpc>
                <a:spcPct val="80000"/>
              </a:lnSpc>
            </a:pPr>
            <a:r>
              <a:rPr lang="en-US" sz="6400" b="1" i="0" cap="all" dirty="0">
                <a:solidFill>
                  <a:srgbClr val="000000"/>
                </a:solidFill>
              </a:rPr>
              <a:t>THANK YOU</a:t>
            </a:r>
          </a:p>
        </p:txBody>
      </p:sp>
      <p:pic>
        <p:nvPicPr>
          <p:cNvPr id="6" name="Picture 5" descr="CFPBoard_Logo_Black_WhtBg_smal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7600" y="1809750"/>
            <a:ext cx="1844636" cy="416889"/>
          </a:xfrm>
          <a:prstGeom prst="rect">
            <a:avLst/>
          </a:prstGeom>
        </p:spPr>
      </p:pic>
    </p:spTree>
    <p:extLst>
      <p:ext uri="{BB962C8B-B14F-4D97-AF65-F5344CB8AC3E}">
        <p14:creationId xmlns:p14="http://schemas.microsoft.com/office/powerpoint/2010/main" val="2028104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3804-3451-4CE9-8BC7-A3881B4F71AB}"/>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7116C0-A2F8-4BF5-BED0-3DAA216097E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CBB006-AE95-4685-8F69-2B00AF5120B3}"/>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5" name="Footer Placeholder 4">
            <a:extLst>
              <a:ext uri="{FF2B5EF4-FFF2-40B4-BE49-F238E27FC236}">
                <a16:creationId xmlns:a16="http://schemas.microsoft.com/office/drawing/2014/main" id="{57E37900-5F14-4EC2-8321-263F97244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7EFD1-01A6-4582-BB1F-EEAAE3D63CFF}"/>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4293927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A5C7-6CEA-4872-BD2E-77E15D904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78E9D-E683-4679-9C3A-92A2C49C73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77AA6-E461-4AC2-8470-81DFD95E234B}"/>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5" name="Footer Placeholder 4">
            <a:extLst>
              <a:ext uri="{FF2B5EF4-FFF2-40B4-BE49-F238E27FC236}">
                <a16:creationId xmlns:a16="http://schemas.microsoft.com/office/drawing/2014/main" id="{34724131-F14B-440E-97B6-88A003128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55F88-562A-477D-91E9-EBB51A2AA895}"/>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98831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A7CB-6CBA-46CD-83E5-41DE295267E1}"/>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3CFB6-5063-4AC2-B058-1CB167C62A9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CD9C2E3-5A08-44B7-94A2-954C5B977C43}"/>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5" name="Footer Placeholder 4">
            <a:extLst>
              <a:ext uri="{FF2B5EF4-FFF2-40B4-BE49-F238E27FC236}">
                <a16:creationId xmlns:a16="http://schemas.microsoft.com/office/drawing/2014/main" id="{B2C61351-1F89-470C-9E5D-A13E01090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08319-C908-46B6-84A9-DAB1D05BD811}"/>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313786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EF34-EA60-4CD6-AA94-028D83D47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C340A-80C1-4819-9A70-6C8239EF2322}"/>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478A0C-7B01-4204-9BD6-F3B6C8D2F064}"/>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766614-FB98-4B79-87BD-68DB76746318}"/>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6" name="Footer Placeholder 5">
            <a:extLst>
              <a:ext uri="{FF2B5EF4-FFF2-40B4-BE49-F238E27FC236}">
                <a16:creationId xmlns:a16="http://schemas.microsoft.com/office/drawing/2014/main" id="{01FC3099-8B41-495D-A99E-D2A69CB7B1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837B0-4990-442E-B8A3-7BF96E316F87}"/>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193380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C761-F1FE-451D-B519-E58AD3D3B6C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13769D-9FA2-47D0-A2C5-D6042E8A177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88BDB7-B80A-4A38-838C-EEF3F1D7A135}"/>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FD743B-7148-4BD2-8632-172982E0972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9B8B07-250C-4CD2-BD62-84E8FED512D1}"/>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B1B035-48B8-464A-93CE-BD130D7D8FDD}"/>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8" name="Footer Placeholder 7">
            <a:extLst>
              <a:ext uri="{FF2B5EF4-FFF2-40B4-BE49-F238E27FC236}">
                <a16:creationId xmlns:a16="http://schemas.microsoft.com/office/drawing/2014/main" id="{5FF76432-4980-46D2-AE54-37F73DD0FF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983CC4-E788-4FB2-A275-9AB08BACE10F}"/>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77883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Black with Wht BG">
    <p:bg>
      <p:bgPr>
        <a:solidFill>
          <a:srgbClr val="FDC82F"/>
        </a:solidFill>
        <a:effectLst/>
      </p:bgPr>
    </p:bg>
    <p:spTree>
      <p:nvGrpSpPr>
        <p:cNvPr id="1" name=""/>
        <p:cNvGrpSpPr/>
        <p:nvPr/>
      </p:nvGrpSpPr>
      <p:grpSpPr>
        <a:xfrm>
          <a:off x="0" y="0"/>
          <a:ext cx="0" cy="0"/>
          <a:chOff x="0" y="0"/>
          <a:chExt cx="0" cy="0"/>
        </a:xfrm>
      </p:grpSpPr>
      <p:sp>
        <p:nvSpPr>
          <p:cNvPr id="5" name="Rectangle 4"/>
          <p:cNvSpPr/>
          <p:nvPr userDrawn="1"/>
        </p:nvSpPr>
        <p:spPr>
          <a:xfrm>
            <a:off x="0" y="4629151"/>
            <a:ext cx="9144000" cy="271869"/>
          </a:xfrm>
          <a:prstGeom prst="rect">
            <a:avLst/>
          </a:prstGeom>
        </p:spPr>
        <p:txBody>
          <a:bodyPr wrap="square">
            <a:spAutoFit/>
          </a:bodyPr>
          <a:lstStyle/>
          <a:p>
            <a:pPr algn="ctr">
              <a:lnSpc>
                <a:spcPct val="80000"/>
              </a:lnSpc>
            </a:pPr>
            <a:r>
              <a:rPr lang="en-US" sz="1400" cap="all" spc="190" dirty="0"/>
              <a:t>CERTIFIED FINANCIAL PLANNER BOARD OF STANDARDS, INC.</a:t>
            </a:r>
          </a:p>
        </p:txBody>
      </p:sp>
      <p:pic>
        <p:nvPicPr>
          <p:cNvPr id="6" name="Picture 5" descr="CFPBoard_Logo_Black_WhtB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050" y="1803887"/>
            <a:ext cx="6819900" cy="1535727"/>
          </a:xfrm>
          <a:prstGeom prst="rect">
            <a:avLst/>
          </a:prstGeom>
        </p:spPr>
      </p:pic>
    </p:spTree>
    <p:extLst>
      <p:ext uri="{BB962C8B-B14F-4D97-AF65-F5344CB8AC3E}">
        <p14:creationId xmlns:p14="http://schemas.microsoft.com/office/powerpoint/2010/main" val="1147229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2FD71-D27D-421B-B076-67AB349046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C7E1B-E4FC-4FA7-B33E-AA3AF6117585}"/>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4" name="Footer Placeholder 3">
            <a:extLst>
              <a:ext uri="{FF2B5EF4-FFF2-40B4-BE49-F238E27FC236}">
                <a16:creationId xmlns:a16="http://schemas.microsoft.com/office/drawing/2014/main" id="{2D45DC43-AE5B-4347-BB36-07E1EBB5E0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9E3EAC-FD3A-429D-AA62-76276BA63EFE}"/>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4211730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1D6F93-B10A-468E-B8D7-3FF329C172AD}"/>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3" name="Footer Placeholder 2">
            <a:extLst>
              <a:ext uri="{FF2B5EF4-FFF2-40B4-BE49-F238E27FC236}">
                <a16:creationId xmlns:a16="http://schemas.microsoft.com/office/drawing/2014/main" id="{34451418-AF0F-4092-915A-16E793CD99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6F145B-A05B-4422-BCDB-1E2FAAE4C9C5}"/>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1759631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DA95-6688-4239-A9A6-891C4421734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A938A7-9417-4235-A5FB-69479F0C7A9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88DFDD-6990-4D39-8FEE-94B279ED019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88E6B0-E479-44A4-A21C-77EA0A1142EA}"/>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6" name="Footer Placeholder 5">
            <a:extLst>
              <a:ext uri="{FF2B5EF4-FFF2-40B4-BE49-F238E27FC236}">
                <a16:creationId xmlns:a16="http://schemas.microsoft.com/office/drawing/2014/main" id="{2CEB01EB-CAAC-4E22-B331-17603682E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E54D2B-D4A9-4EC3-B182-8527FD534AD8}"/>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3434318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D590-E686-4265-A3D6-242A033C2F39}"/>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3D0C7-E4EB-4451-BEFA-F101206A3DD0}"/>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8DDFF-E87F-4BEC-BCA7-F43BFFB0744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FFA8D7-DA5C-45EE-9C23-357F4A372724}"/>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6" name="Footer Placeholder 5">
            <a:extLst>
              <a:ext uri="{FF2B5EF4-FFF2-40B4-BE49-F238E27FC236}">
                <a16:creationId xmlns:a16="http://schemas.microsoft.com/office/drawing/2014/main" id="{946522B9-B9EB-401E-86BD-A9276AE02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9CAF0-7954-41C8-9911-BE571B232F3A}"/>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3006431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F074-C3D5-4D0B-AA9F-331A2CF51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EC332-1C9E-415E-B07A-B7DE0F8FB4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D7875-ABF0-4A82-A819-1652486F5216}"/>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5" name="Footer Placeholder 4">
            <a:extLst>
              <a:ext uri="{FF2B5EF4-FFF2-40B4-BE49-F238E27FC236}">
                <a16:creationId xmlns:a16="http://schemas.microsoft.com/office/drawing/2014/main" id="{4DD103AD-75E6-4ECC-8249-DD895878D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A93D9-7050-413A-B008-98C4B841B2FD}"/>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660739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7D012-1E6E-4744-A917-905F3F0D5AB4}"/>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9F83F0-94E6-4538-AB34-20538A1DE30B}"/>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AB143-9C31-4CDD-AD49-691B76759158}"/>
              </a:ext>
            </a:extLst>
          </p:cNvPr>
          <p:cNvSpPr>
            <a:spLocks noGrp="1"/>
          </p:cNvSpPr>
          <p:nvPr>
            <p:ph type="dt" sz="half" idx="10"/>
          </p:nvPr>
        </p:nvSpPr>
        <p:spPr/>
        <p:txBody>
          <a:bodyPr/>
          <a:lstStyle/>
          <a:p>
            <a:fld id="{6633EA48-F354-4B5C-AF66-4C69D4AC56D5}" type="datetimeFigureOut">
              <a:rPr lang="en-US" smtClean="0"/>
              <a:t>3/3/2020</a:t>
            </a:fld>
            <a:endParaRPr lang="en-US"/>
          </a:p>
        </p:txBody>
      </p:sp>
      <p:sp>
        <p:nvSpPr>
          <p:cNvPr id="5" name="Footer Placeholder 4">
            <a:extLst>
              <a:ext uri="{FF2B5EF4-FFF2-40B4-BE49-F238E27FC236}">
                <a16:creationId xmlns:a16="http://schemas.microsoft.com/office/drawing/2014/main" id="{86BE5E1E-86EE-4A3D-B1D9-7F9C5EBBB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16EBF-983F-4D19-986B-BD8AEF19B241}"/>
              </a:ext>
            </a:extLst>
          </p:cNvPr>
          <p:cNvSpPr>
            <a:spLocks noGrp="1"/>
          </p:cNvSpPr>
          <p:nvPr>
            <p:ph type="sldNum" sz="quarter" idx="12"/>
          </p:nvPr>
        </p:nvSpPr>
        <p:spPr/>
        <p:txBody>
          <a:bodyPr/>
          <a:lstStyle/>
          <a:p>
            <a:fld id="{BDBD7E21-87F8-4426-B80C-E0F04BABAC39}" type="slidenum">
              <a:rPr lang="en-US" smtClean="0"/>
              <a:t>‹#›</a:t>
            </a:fld>
            <a:endParaRPr lang="en-US"/>
          </a:p>
        </p:txBody>
      </p:sp>
    </p:spTree>
    <p:extLst>
      <p:ext uri="{BB962C8B-B14F-4D97-AF65-F5344CB8AC3E}">
        <p14:creationId xmlns:p14="http://schemas.microsoft.com/office/powerpoint/2010/main" val="56942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tx1">
                <a:lumMod val="65000"/>
                <a:lumOff val="35000"/>
              </a:schemeClr>
            </a:gs>
            <a:gs pos="44000">
              <a:schemeClr val="tx1">
                <a:lumMod val="75000"/>
                <a:lumOff val="25000"/>
              </a:schemeClr>
            </a:gs>
            <a:gs pos="0">
              <a:schemeClr val="tx1">
                <a:lumMod val="85000"/>
                <a:lumOff val="15000"/>
              </a:schemeClr>
            </a:gs>
          </a:gsLst>
          <a:lin ang="16200000" scaled="0"/>
          <a:tileRect/>
        </a:gra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Light">
    <p:bg>
      <p:bgPr>
        <a:gradFill flip="none" rotWithShape="1">
          <a:gsLst>
            <a:gs pos="36000">
              <a:schemeClr val="bg1">
                <a:tint val="80000"/>
                <a:satMod val="300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3400" y="2171700"/>
            <a:ext cx="5791200" cy="914400"/>
          </a:xfrm>
        </p:spPr>
        <p:txBody>
          <a:bodyPr>
            <a:noAutofit/>
          </a:bodyPr>
          <a:lstStyle>
            <a:lvl1pPr>
              <a:defRPr sz="4400" b="1" i="0" cap="all">
                <a:solidFill>
                  <a:srgbClr val="696969"/>
                </a:solidFill>
              </a:defRPr>
            </a:lvl1pPr>
          </a:lstStyle>
          <a:p>
            <a:r>
              <a:rPr lang="en-US" dirty="0"/>
              <a:t>Click To Edit Section Header</a:t>
            </a:r>
          </a:p>
        </p:txBody>
      </p:sp>
      <p:cxnSp>
        <p:nvCxnSpPr>
          <p:cNvPr id="12" name="Straight Connector 11"/>
          <p:cNvCxnSpPr/>
          <p:nvPr userDrawn="1"/>
        </p:nvCxnSpPr>
        <p:spPr>
          <a:xfrm>
            <a:off x="228600" y="4800959"/>
            <a:ext cx="8686800" cy="0"/>
          </a:xfrm>
          <a:prstGeom prst="line">
            <a:avLst/>
          </a:prstGeom>
          <a:ln>
            <a:solidFill>
              <a:schemeClr val="tx1">
                <a:lumMod val="65000"/>
                <a:lumOff val="35000"/>
              </a:schemeClr>
            </a:solidFill>
          </a:ln>
          <a:effectLst/>
        </p:spPr>
        <p:style>
          <a:lnRef idx="1">
            <a:schemeClr val="dk1"/>
          </a:lnRef>
          <a:fillRef idx="0">
            <a:schemeClr val="dk1"/>
          </a:fillRef>
          <a:effectRef idx="0">
            <a:schemeClr val="dk1"/>
          </a:effectRef>
          <a:fontRef idx="minor">
            <a:schemeClr val="tx1"/>
          </a:fontRef>
        </p:style>
      </p:cxnSp>
      <p:sp>
        <p:nvSpPr>
          <p:cNvPr id="13" name="Footer Placeholder 5"/>
          <p:cNvSpPr>
            <a:spLocks noGrp="1"/>
          </p:cNvSpPr>
          <p:nvPr>
            <p:ph type="ftr" sz="quarter" idx="11"/>
          </p:nvPr>
        </p:nvSpPr>
        <p:spPr>
          <a:xfrm>
            <a:off x="152400" y="4858109"/>
            <a:ext cx="6324600" cy="171450"/>
          </a:xfrm>
          <a:prstGeom prst="rect">
            <a:avLst/>
          </a:prstGeom>
        </p:spPr>
        <p:txBody>
          <a:bodyPr/>
          <a:lstStyle>
            <a:lvl1pPr>
              <a:defRPr sz="800">
                <a:solidFill>
                  <a:schemeClr val="tx1">
                    <a:lumMod val="50000"/>
                    <a:lumOff val="50000"/>
                  </a:schemeClr>
                </a:solidFill>
              </a:defRPr>
            </a:lvl1pPr>
          </a:lstStyle>
          <a:p>
            <a:pPr>
              <a:defRPr/>
            </a:pPr>
            <a:r>
              <a:rPr kumimoji="1" lang="en-US">
                <a:latin typeface="Arial"/>
                <a:cs typeface="Arial"/>
              </a:rPr>
              <a:t>Confidential: Certified Financial Planner Board of Standards, Inc. All rights reserved. </a:t>
            </a:r>
            <a:endParaRPr kumimoji="1" lang="en-US" dirty="0">
              <a:latin typeface="Arial"/>
              <a:cs typeface="Arial"/>
            </a:endParaRPr>
          </a:p>
        </p:txBody>
      </p:sp>
      <p:sp>
        <p:nvSpPr>
          <p:cNvPr id="14" name="Slide Number Placeholder 4"/>
          <p:cNvSpPr>
            <a:spLocks noGrp="1"/>
          </p:cNvSpPr>
          <p:nvPr>
            <p:ph type="sldNum" sz="quarter" idx="12"/>
          </p:nvPr>
        </p:nvSpPr>
        <p:spPr>
          <a:xfrm>
            <a:off x="8610600" y="4858110"/>
            <a:ext cx="533400" cy="273844"/>
          </a:xfrm>
          <a:prstGeom prst="rect">
            <a:avLst/>
          </a:prstGeom>
        </p:spPr>
        <p:txBody>
          <a:bodyPr/>
          <a:lstStyle>
            <a:lvl1pPr>
              <a:defRPr sz="800">
                <a:solidFill>
                  <a:schemeClr val="tx1">
                    <a:lumMod val="50000"/>
                    <a:lumOff val="50000"/>
                  </a:schemeClr>
                </a:solidFill>
              </a:defRPr>
            </a:lvl1pPr>
          </a:lstStyle>
          <a:p>
            <a:pPr>
              <a:defRPr/>
            </a:pPr>
            <a:fld id="{3E9C9FDC-FC42-4F2B-B2DB-F1B41CA703B5}"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Dark">
    <p:bg>
      <p:bgPr>
        <a:gradFill flip="none" rotWithShape="1">
          <a:gsLst>
            <a:gs pos="0">
              <a:schemeClr val="bg1">
                <a:lumMod val="50000"/>
                <a:lumOff val="50000"/>
              </a:schemeClr>
            </a:gs>
            <a:gs pos="38000">
              <a:schemeClr val="bg1">
                <a:lumMod val="65000"/>
                <a:lumOff val="35000"/>
              </a:schemeClr>
            </a:gs>
            <a:gs pos="100000">
              <a:schemeClr val="bg1">
                <a:lumMod val="85000"/>
                <a:lumOff val="15000"/>
              </a:schemeClr>
            </a:gs>
          </a:gsLst>
          <a:lin ang="5400000" scaled="0"/>
          <a:tileRect/>
        </a:gradFill>
        <a:effectLst/>
      </p:bgPr>
    </p:bg>
    <p:spTree>
      <p:nvGrpSpPr>
        <p:cNvPr id="1" name=""/>
        <p:cNvGrpSpPr/>
        <p:nvPr/>
      </p:nvGrpSpPr>
      <p:grpSpPr>
        <a:xfrm>
          <a:off x="0" y="0"/>
          <a:ext cx="0" cy="0"/>
          <a:chOff x="0" y="0"/>
          <a:chExt cx="0" cy="0"/>
        </a:xfrm>
      </p:grpSpPr>
      <p:cxnSp>
        <p:nvCxnSpPr>
          <p:cNvPr id="17" name="Straight Connector 16"/>
          <p:cNvCxnSpPr/>
          <p:nvPr userDrawn="1"/>
        </p:nvCxnSpPr>
        <p:spPr>
          <a:xfrm>
            <a:off x="228600" y="4800959"/>
            <a:ext cx="8686800" cy="0"/>
          </a:xfrm>
          <a:prstGeom prst="line">
            <a:avLst/>
          </a:prstGeom>
          <a:ln>
            <a:solidFill>
              <a:schemeClr val="tx1">
                <a:lumMod val="65000"/>
                <a:lumOff val="35000"/>
              </a:schemeClr>
            </a:solidFill>
          </a:ln>
          <a:effectLst/>
        </p:spPr>
        <p:style>
          <a:lnRef idx="1">
            <a:schemeClr val="dk1"/>
          </a:lnRef>
          <a:fillRef idx="0">
            <a:schemeClr val="dk1"/>
          </a:fillRef>
          <a:effectRef idx="0">
            <a:schemeClr val="dk1"/>
          </a:effectRef>
          <a:fontRef idx="minor">
            <a:schemeClr val="tx1"/>
          </a:fontRef>
        </p:style>
      </p:cxnSp>
      <p:sp>
        <p:nvSpPr>
          <p:cNvPr id="18" name="Footer Placeholder 5"/>
          <p:cNvSpPr>
            <a:spLocks noGrp="1"/>
          </p:cNvSpPr>
          <p:nvPr>
            <p:ph type="ftr" sz="quarter" idx="11"/>
          </p:nvPr>
        </p:nvSpPr>
        <p:spPr>
          <a:xfrm>
            <a:off x="152400" y="4858109"/>
            <a:ext cx="6324600" cy="171450"/>
          </a:xfrm>
          <a:prstGeom prst="rect">
            <a:avLst/>
          </a:prstGeom>
        </p:spPr>
        <p:txBody>
          <a:bodyPr/>
          <a:lstStyle>
            <a:lvl1pPr>
              <a:defRPr sz="800">
                <a:solidFill>
                  <a:schemeClr val="tx1">
                    <a:lumMod val="50000"/>
                    <a:lumOff val="50000"/>
                  </a:schemeClr>
                </a:solidFill>
              </a:defRPr>
            </a:lvl1pPr>
          </a:lstStyle>
          <a:p>
            <a:pPr>
              <a:defRPr/>
            </a:pPr>
            <a:r>
              <a:rPr kumimoji="1" lang="en-US" dirty="0">
                <a:latin typeface="Arial"/>
                <a:cs typeface="Arial"/>
              </a:rPr>
              <a:t>Confidential: Certified Financial Planner Board of Standards, Inc. All rights reserved.</a:t>
            </a:r>
          </a:p>
          <a:p>
            <a:pPr>
              <a:defRPr/>
            </a:pPr>
            <a:endParaRPr lang="en-US" sz="1000" dirty="0">
              <a:latin typeface="Arial"/>
              <a:cs typeface="Arial"/>
            </a:endParaRPr>
          </a:p>
        </p:txBody>
      </p:sp>
      <p:sp>
        <p:nvSpPr>
          <p:cNvPr id="19" name="Slide Number Placeholder 4"/>
          <p:cNvSpPr>
            <a:spLocks noGrp="1"/>
          </p:cNvSpPr>
          <p:nvPr>
            <p:ph type="sldNum" sz="quarter" idx="12"/>
          </p:nvPr>
        </p:nvSpPr>
        <p:spPr>
          <a:xfrm>
            <a:off x="8610600" y="4858110"/>
            <a:ext cx="533400" cy="273844"/>
          </a:xfrm>
          <a:prstGeom prst="rect">
            <a:avLst/>
          </a:prstGeom>
        </p:spPr>
        <p:txBody>
          <a:bodyPr/>
          <a:lstStyle>
            <a:lvl1pPr>
              <a:defRPr sz="800">
                <a:solidFill>
                  <a:schemeClr val="tx1">
                    <a:lumMod val="50000"/>
                    <a:lumOff val="50000"/>
                  </a:schemeClr>
                </a:solidFill>
              </a:defRPr>
            </a:lvl1pPr>
          </a:lstStyle>
          <a:p>
            <a:pPr>
              <a:defRPr/>
            </a:pPr>
            <a:fld id="{3E9C9FDC-FC42-4F2B-B2DB-F1B41CA703B5}" type="slidenum">
              <a:rPr lang="en-US" smtClean="0"/>
              <a:pPr>
                <a:defRPr/>
              </a:pPr>
              <a:t>‹#›</a:t>
            </a:fld>
            <a:endParaRPr lang="en-US" dirty="0"/>
          </a:p>
        </p:txBody>
      </p:sp>
      <p:sp>
        <p:nvSpPr>
          <p:cNvPr id="21" name="Title 1"/>
          <p:cNvSpPr>
            <a:spLocks noGrp="1"/>
          </p:cNvSpPr>
          <p:nvPr>
            <p:ph type="ctrTitle" hasCustomPrompt="1"/>
          </p:nvPr>
        </p:nvSpPr>
        <p:spPr>
          <a:xfrm>
            <a:off x="533400" y="2171700"/>
            <a:ext cx="5791200" cy="914400"/>
          </a:xfrm>
        </p:spPr>
        <p:txBody>
          <a:bodyPr>
            <a:noAutofit/>
          </a:bodyPr>
          <a:lstStyle>
            <a:lvl1pPr>
              <a:defRPr sz="4400" b="1" i="0" cap="all">
                <a:solidFill>
                  <a:schemeClr val="tx1"/>
                </a:solidFill>
              </a:defRPr>
            </a:lvl1pPr>
          </a:lstStyle>
          <a:p>
            <a:r>
              <a:rPr lang="en-US" dirty="0"/>
              <a:t>Click To Edit Section Header</a:t>
            </a: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Photo">
    <p:bg>
      <p:bgPr>
        <a:gradFill flip="none" rotWithShape="1">
          <a:gsLst>
            <a:gs pos="0">
              <a:schemeClr val="bg1">
                <a:lumMod val="50000"/>
                <a:lumOff val="50000"/>
              </a:schemeClr>
            </a:gs>
            <a:gs pos="38000">
              <a:schemeClr val="bg1">
                <a:lumMod val="65000"/>
                <a:lumOff val="35000"/>
              </a:schemeClr>
            </a:gs>
            <a:gs pos="100000">
              <a:schemeClr val="bg1">
                <a:lumMod val="85000"/>
                <a:lumOff val="15000"/>
              </a:schemeClr>
            </a:gs>
          </a:gsLst>
          <a:lin ang="5400000" scaled="0"/>
          <a:tileRect/>
        </a:gradFill>
        <a:effectLst/>
      </p:bgPr>
    </p:bg>
    <p:spTree>
      <p:nvGrpSpPr>
        <p:cNvPr id="1" name=""/>
        <p:cNvGrpSpPr/>
        <p:nvPr/>
      </p:nvGrpSpPr>
      <p:grpSpPr>
        <a:xfrm>
          <a:off x="0" y="0"/>
          <a:ext cx="0" cy="0"/>
          <a:chOff x="0" y="0"/>
          <a:chExt cx="0" cy="0"/>
        </a:xfrm>
      </p:grpSpPr>
      <p:pic>
        <p:nvPicPr>
          <p:cNvPr id="2" name="Picture 1" descr="handshake_widescree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cxnSp>
        <p:nvCxnSpPr>
          <p:cNvPr id="17" name="Straight Connector 16"/>
          <p:cNvCxnSpPr/>
          <p:nvPr userDrawn="1"/>
        </p:nvCxnSpPr>
        <p:spPr>
          <a:xfrm>
            <a:off x="228600" y="4800959"/>
            <a:ext cx="8686800" cy="0"/>
          </a:xfrm>
          <a:prstGeom prst="line">
            <a:avLst/>
          </a:prstGeom>
          <a:ln>
            <a:solidFill>
              <a:schemeClr val="tx1">
                <a:lumMod val="65000"/>
                <a:lumOff val="35000"/>
              </a:schemeClr>
            </a:solidFill>
          </a:ln>
          <a:effectLst/>
        </p:spPr>
        <p:style>
          <a:lnRef idx="1">
            <a:schemeClr val="dk1"/>
          </a:lnRef>
          <a:fillRef idx="0">
            <a:schemeClr val="dk1"/>
          </a:fillRef>
          <a:effectRef idx="0">
            <a:schemeClr val="dk1"/>
          </a:effectRef>
          <a:fontRef idx="minor">
            <a:schemeClr val="tx1"/>
          </a:fontRef>
        </p:style>
      </p:cxnSp>
      <p:sp>
        <p:nvSpPr>
          <p:cNvPr id="18" name="Footer Placeholder 5"/>
          <p:cNvSpPr>
            <a:spLocks noGrp="1"/>
          </p:cNvSpPr>
          <p:nvPr>
            <p:ph type="ftr" sz="quarter" idx="11"/>
          </p:nvPr>
        </p:nvSpPr>
        <p:spPr>
          <a:xfrm>
            <a:off x="152400" y="4858109"/>
            <a:ext cx="6324600" cy="171450"/>
          </a:xfrm>
          <a:prstGeom prst="rect">
            <a:avLst/>
          </a:prstGeom>
        </p:spPr>
        <p:txBody>
          <a:bodyPr/>
          <a:lstStyle>
            <a:lvl1pPr>
              <a:defRPr sz="800">
                <a:solidFill>
                  <a:schemeClr val="tx1">
                    <a:lumMod val="50000"/>
                    <a:lumOff val="50000"/>
                  </a:schemeClr>
                </a:solidFill>
              </a:defRPr>
            </a:lvl1pPr>
          </a:lstStyle>
          <a:p>
            <a:pPr>
              <a:defRPr/>
            </a:pPr>
            <a:r>
              <a:rPr kumimoji="1" lang="en-US">
                <a:latin typeface="Arial"/>
                <a:cs typeface="Arial"/>
              </a:rPr>
              <a:t>Confidential: Certified Financial Planner Board of Standards, Inc. All rights reserved. </a:t>
            </a:r>
            <a:endParaRPr kumimoji="1" lang="en-US" dirty="0">
              <a:latin typeface="Arial"/>
              <a:cs typeface="Arial"/>
            </a:endParaRPr>
          </a:p>
        </p:txBody>
      </p:sp>
      <p:sp>
        <p:nvSpPr>
          <p:cNvPr id="19" name="Slide Number Placeholder 4"/>
          <p:cNvSpPr>
            <a:spLocks noGrp="1"/>
          </p:cNvSpPr>
          <p:nvPr>
            <p:ph type="sldNum" sz="quarter" idx="12"/>
          </p:nvPr>
        </p:nvSpPr>
        <p:spPr>
          <a:xfrm>
            <a:off x="8610600" y="4858110"/>
            <a:ext cx="533400" cy="273844"/>
          </a:xfrm>
          <a:prstGeom prst="rect">
            <a:avLst/>
          </a:prstGeom>
        </p:spPr>
        <p:txBody>
          <a:bodyPr/>
          <a:lstStyle>
            <a:lvl1pPr>
              <a:defRPr sz="800">
                <a:solidFill>
                  <a:schemeClr val="tx1">
                    <a:lumMod val="50000"/>
                    <a:lumOff val="50000"/>
                  </a:schemeClr>
                </a:solidFill>
              </a:defRPr>
            </a:lvl1pPr>
          </a:lstStyle>
          <a:p>
            <a:pPr>
              <a:defRPr/>
            </a:pPr>
            <a:fld id="{3E9C9FDC-FC42-4F2B-B2DB-F1B41CA703B5}" type="slidenum">
              <a:rPr lang="en-US" smtClean="0"/>
              <a:pPr>
                <a:defRPr/>
              </a:pPr>
              <a:t>‹#›</a:t>
            </a:fld>
            <a:endParaRPr lang="en-US" dirty="0"/>
          </a:p>
        </p:txBody>
      </p:sp>
      <p:sp>
        <p:nvSpPr>
          <p:cNvPr id="12" name="Title 1"/>
          <p:cNvSpPr>
            <a:spLocks noGrp="1"/>
          </p:cNvSpPr>
          <p:nvPr>
            <p:ph type="ctrTitle" hasCustomPrompt="1"/>
          </p:nvPr>
        </p:nvSpPr>
        <p:spPr>
          <a:xfrm>
            <a:off x="533400" y="2171700"/>
            <a:ext cx="5791200" cy="914400"/>
          </a:xfrm>
        </p:spPr>
        <p:txBody>
          <a:bodyPr>
            <a:noAutofit/>
          </a:bodyPr>
          <a:lstStyle>
            <a:lvl1pPr>
              <a:defRPr sz="4400" b="1" i="0" cap="all">
                <a:solidFill>
                  <a:schemeClr val="tx1"/>
                </a:solidFill>
              </a:defRPr>
            </a:lvl1pPr>
          </a:lstStyle>
          <a:p>
            <a:r>
              <a:rPr lang="en-US" dirty="0"/>
              <a:t>Click To Edit Section Header</a:t>
            </a:r>
          </a:p>
        </p:txBody>
      </p:sp>
      <p:sp>
        <p:nvSpPr>
          <p:cNvPr id="9" name="Rectangle 8"/>
          <p:cNvSpPr/>
          <p:nvPr userDrawn="1"/>
        </p:nvSpPr>
        <p:spPr>
          <a:xfrm>
            <a:off x="0" y="0"/>
            <a:ext cx="9144000" cy="895350"/>
          </a:xfrm>
          <a:prstGeom prst="rect">
            <a:avLst/>
          </a:prstGeom>
          <a:solidFill>
            <a:srgbClr val="FFCE34"/>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FPBoard_Logo_Black_WhtBg_smal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70764" y="249861"/>
            <a:ext cx="1844636" cy="416889"/>
          </a:xfrm>
          <a:prstGeom prst="rect">
            <a:avLst/>
          </a:prstGeom>
        </p:spPr>
      </p:pic>
    </p:spTree>
    <p:extLst>
      <p:ext uri="{BB962C8B-B14F-4D97-AF65-F5344CB8AC3E}">
        <p14:creationId xmlns:p14="http://schemas.microsoft.com/office/powerpoint/2010/main" val="106294105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742950"/>
            <a:ext cx="9144000" cy="4400550"/>
          </a:xfrm>
          <a:prstGeom prst="rect">
            <a:avLst/>
          </a:prstGeom>
          <a:gradFill>
            <a:gsLst>
              <a:gs pos="4000">
                <a:schemeClr val="bg1">
                  <a:lumMod val="75000"/>
                </a:schemeClr>
              </a:gs>
              <a:gs pos="67000">
                <a:schemeClr val="bg1"/>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rgbClr val="696969"/>
                </a:solidFill>
              </a:defRPr>
            </a:lvl1pPr>
          </a:lstStyle>
          <a:p>
            <a:r>
              <a:rPr lang="en-US" dirty="0"/>
              <a:t>Click To Edit Master</a:t>
            </a:r>
          </a:p>
        </p:txBody>
      </p:sp>
      <p:sp>
        <p:nvSpPr>
          <p:cNvPr id="3" name="Content Placeholder 2"/>
          <p:cNvSpPr>
            <a:spLocks noGrp="1"/>
          </p:cNvSpPr>
          <p:nvPr>
            <p:ph idx="1" hasCustomPrompt="1"/>
          </p:nvPr>
        </p:nvSpPr>
        <p:spPr>
          <a:xfrm>
            <a:off x="533400" y="1749028"/>
            <a:ext cx="6915150" cy="2765822"/>
          </a:xfrm>
        </p:spPr>
        <p:txBody>
          <a:bodyPr/>
          <a:lstStyle>
            <a:lvl1pPr>
              <a:defRPr>
                <a:solidFill>
                  <a:srgbClr val="696969"/>
                </a:solidFill>
              </a:defRPr>
            </a:lvl1pPr>
            <a:lvl2pPr>
              <a:buFont typeface="Wingdings" pitchFamily="2" charset="2"/>
              <a:buChar char="§"/>
              <a:defRPr>
                <a:solidFill>
                  <a:srgbClr val="696969"/>
                </a:solidFill>
              </a:defRPr>
            </a:lvl2pPr>
            <a:lvl3pPr>
              <a:buFont typeface="Arial" pitchFamily="34" charset="0"/>
              <a:buChar char="-"/>
              <a:defRPr>
                <a:solidFill>
                  <a:srgbClr val="696969"/>
                </a:solidFill>
              </a:defRPr>
            </a:lvl3pPr>
            <a:lvl4pPr>
              <a:buFont typeface="Arial" pitchFamily="34" charset="0"/>
              <a:buChar char="•"/>
              <a:defRPr>
                <a:solidFill>
                  <a:srgbClr val="696969"/>
                </a:solidFill>
              </a:defRPr>
            </a:lvl4pPr>
            <a:lvl5pPr>
              <a:defRPr>
                <a:solidFill>
                  <a:srgbClr val="6969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p:cNvCxnSpPr/>
          <p:nvPr userDrawn="1"/>
        </p:nvCxnSpPr>
        <p:spPr>
          <a:xfrm>
            <a:off x="228600" y="4800959"/>
            <a:ext cx="8686800" cy="0"/>
          </a:xfrm>
          <a:prstGeom prst="line">
            <a:avLst/>
          </a:prstGeom>
          <a:ln>
            <a:solidFill>
              <a:schemeClr val="tx1">
                <a:lumMod val="65000"/>
                <a:lumOff val="35000"/>
              </a:schemeClr>
            </a:solidFill>
          </a:ln>
          <a:effectLst/>
        </p:spPr>
        <p:style>
          <a:lnRef idx="1">
            <a:schemeClr val="dk1"/>
          </a:lnRef>
          <a:fillRef idx="0">
            <a:schemeClr val="dk1"/>
          </a:fillRef>
          <a:effectRef idx="0">
            <a:schemeClr val="dk1"/>
          </a:effectRef>
          <a:fontRef idx="minor">
            <a:schemeClr val="tx1"/>
          </a:fontRef>
        </p:style>
      </p:cxnSp>
      <p:sp>
        <p:nvSpPr>
          <p:cNvPr id="17" name="Footer Placeholder 5"/>
          <p:cNvSpPr>
            <a:spLocks noGrp="1"/>
          </p:cNvSpPr>
          <p:nvPr>
            <p:ph type="ftr" sz="quarter" idx="11"/>
          </p:nvPr>
        </p:nvSpPr>
        <p:spPr>
          <a:xfrm>
            <a:off x="152400" y="4858109"/>
            <a:ext cx="6324600" cy="171450"/>
          </a:xfrm>
          <a:prstGeom prst="rect">
            <a:avLst/>
          </a:prstGeom>
        </p:spPr>
        <p:txBody>
          <a:bodyPr/>
          <a:lstStyle>
            <a:lvl1pPr>
              <a:defRPr sz="800">
                <a:solidFill>
                  <a:schemeClr val="tx1">
                    <a:lumMod val="50000"/>
                    <a:lumOff val="50000"/>
                  </a:schemeClr>
                </a:solidFill>
              </a:defRPr>
            </a:lvl1pPr>
          </a:lstStyle>
          <a:p>
            <a:pPr>
              <a:defRPr/>
            </a:pPr>
            <a:r>
              <a:rPr kumimoji="1" lang="en-US" dirty="0">
                <a:latin typeface="Arial"/>
                <a:cs typeface="Arial"/>
              </a:rPr>
              <a:t>Confidential: Certified Financial Planner Board of Standards, Inc. All rights reserved.</a:t>
            </a:r>
          </a:p>
          <a:p>
            <a:pPr>
              <a:defRPr/>
            </a:pPr>
            <a:endParaRPr lang="en-US" sz="1000" dirty="0">
              <a:latin typeface="Arial"/>
              <a:cs typeface="Arial"/>
            </a:endParaRPr>
          </a:p>
        </p:txBody>
      </p:sp>
      <p:sp>
        <p:nvSpPr>
          <p:cNvPr id="18" name="Slide Number Placeholder 4"/>
          <p:cNvSpPr>
            <a:spLocks noGrp="1"/>
          </p:cNvSpPr>
          <p:nvPr>
            <p:ph type="sldNum" sz="quarter" idx="12"/>
          </p:nvPr>
        </p:nvSpPr>
        <p:spPr>
          <a:xfrm>
            <a:off x="8610600" y="4858110"/>
            <a:ext cx="533400" cy="273844"/>
          </a:xfrm>
          <a:prstGeom prst="rect">
            <a:avLst/>
          </a:prstGeom>
        </p:spPr>
        <p:txBody>
          <a:bodyPr/>
          <a:lstStyle>
            <a:lvl1pPr>
              <a:defRPr sz="800">
                <a:solidFill>
                  <a:schemeClr val="tx1">
                    <a:lumMod val="50000"/>
                    <a:lumOff val="50000"/>
                  </a:schemeClr>
                </a:solidFill>
              </a:defRPr>
            </a:lvl1pPr>
          </a:lstStyle>
          <a:p>
            <a:pPr>
              <a:defRPr/>
            </a:pPr>
            <a:fld id="{3E9C9FDC-FC42-4F2B-B2DB-F1B41CA703B5}" type="slidenum">
              <a:rPr lang="en-US" smtClean="0"/>
              <a:pPr>
                <a:defRPr/>
              </a:pPr>
              <a:t>‹#›</a:t>
            </a:fld>
            <a:endParaRPr lang="en-US" dirty="0"/>
          </a:p>
        </p:txBody>
      </p:sp>
      <p:sp>
        <p:nvSpPr>
          <p:cNvPr id="10" name="Rectangle 9"/>
          <p:cNvSpPr/>
          <p:nvPr userDrawn="1"/>
        </p:nvSpPr>
        <p:spPr>
          <a:xfrm>
            <a:off x="0" y="0"/>
            <a:ext cx="9144000" cy="895350"/>
          </a:xfrm>
          <a:prstGeom prst="rect">
            <a:avLst/>
          </a:prstGeom>
          <a:solidFill>
            <a:srgbClr val="FFCE34"/>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FPBoard_Logo_Black_WhtBg_smal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0764" y="249861"/>
            <a:ext cx="1844636" cy="41688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0" y="742950"/>
            <a:ext cx="9144000" cy="4400550"/>
          </a:xfrm>
          <a:prstGeom prst="rect">
            <a:avLst/>
          </a:prstGeom>
          <a:gradFill>
            <a:gsLst>
              <a:gs pos="4000">
                <a:schemeClr val="bg1">
                  <a:lumMod val="75000"/>
                </a:schemeClr>
              </a:gs>
              <a:gs pos="67000">
                <a:schemeClr val="bg1"/>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userDrawn="1"/>
        </p:nvSpPr>
        <p:spPr>
          <a:xfrm>
            <a:off x="0" y="0"/>
            <a:ext cx="9144000" cy="895350"/>
          </a:xfrm>
          <a:prstGeom prst="rect">
            <a:avLst/>
          </a:prstGeom>
          <a:solidFill>
            <a:srgbClr val="FFCE34"/>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FPBoard_Logo_Black_WhtBg_smal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0764" y="249861"/>
            <a:ext cx="1844636" cy="416889"/>
          </a:xfrm>
          <a:prstGeom prst="rect">
            <a:avLst/>
          </a:prstGeom>
        </p:spPr>
      </p:pic>
      <p:sp>
        <p:nvSpPr>
          <p:cNvPr id="3" name="Picture Placeholder 2"/>
          <p:cNvSpPr>
            <a:spLocks noGrp="1"/>
          </p:cNvSpPr>
          <p:nvPr>
            <p:ph type="pic" idx="1"/>
          </p:nvPr>
        </p:nvSpPr>
        <p:spPr>
          <a:xfrm>
            <a:off x="533400" y="1123950"/>
            <a:ext cx="8077200" cy="3105151"/>
          </a:xfrm>
        </p:spPr>
        <p:txBody>
          <a:bodyPr/>
          <a:lstStyle>
            <a:lvl1pPr marL="0" indent="0">
              <a:buNone/>
              <a:defRPr sz="3200">
                <a:solidFill>
                  <a:srgbClr val="69696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cxnSp>
        <p:nvCxnSpPr>
          <p:cNvPr id="14" name="Straight Connector 13"/>
          <p:cNvCxnSpPr/>
          <p:nvPr userDrawn="1"/>
        </p:nvCxnSpPr>
        <p:spPr>
          <a:xfrm>
            <a:off x="228600" y="4800959"/>
            <a:ext cx="8686800" cy="0"/>
          </a:xfrm>
          <a:prstGeom prst="line">
            <a:avLst/>
          </a:prstGeom>
          <a:ln>
            <a:solidFill>
              <a:schemeClr val="tx1">
                <a:lumMod val="65000"/>
                <a:lumOff val="35000"/>
              </a:schemeClr>
            </a:solidFill>
          </a:ln>
          <a:effectLst/>
        </p:spPr>
        <p:style>
          <a:lnRef idx="1">
            <a:schemeClr val="dk1"/>
          </a:lnRef>
          <a:fillRef idx="0">
            <a:schemeClr val="dk1"/>
          </a:fillRef>
          <a:effectRef idx="0">
            <a:schemeClr val="dk1"/>
          </a:effectRef>
          <a:fontRef idx="minor">
            <a:schemeClr val="tx1"/>
          </a:fontRef>
        </p:style>
      </p:cxnSp>
      <p:sp>
        <p:nvSpPr>
          <p:cNvPr id="15" name="Footer Placeholder 5"/>
          <p:cNvSpPr>
            <a:spLocks noGrp="1"/>
          </p:cNvSpPr>
          <p:nvPr>
            <p:ph type="ftr" sz="quarter" idx="11"/>
          </p:nvPr>
        </p:nvSpPr>
        <p:spPr>
          <a:xfrm>
            <a:off x="152400" y="4858109"/>
            <a:ext cx="6324600" cy="171450"/>
          </a:xfrm>
          <a:prstGeom prst="rect">
            <a:avLst/>
          </a:prstGeom>
        </p:spPr>
        <p:txBody>
          <a:bodyPr/>
          <a:lstStyle>
            <a:lvl1pPr>
              <a:defRPr sz="800">
                <a:solidFill>
                  <a:schemeClr val="tx1">
                    <a:lumMod val="50000"/>
                    <a:lumOff val="50000"/>
                  </a:schemeClr>
                </a:solidFill>
              </a:defRPr>
            </a:lvl1pPr>
          </a:lstStyle>
          <a:p>
            <a:pPr>
              <a:defRPr/>
            </a:pPr>
            <a:r>
              <a:rPr kumimoji="1" lang="en-US" dirty="0">
                <a:latin typeface="Arial"/>
                <a:cs typeface="Arial"/>
              </a:rPr>
              <a:t>Confidential: Certified Financial Planner Board of Standards, Inc. All rights reserved.</a:t>
            </a:r>
          </a:p>
          <a:p>
            <a:pPr>
              <a:defRPr/>
            </a:pPr>
            <a:endParaRPr lang="en-US" sz="1000" dirty="0">
              <a:latin typeface="Arial"/>
              <a:cs typeface="Arial"/>
            </a:endParaRPr>
          </a:p>
        </p:txBody>
      </p:sp>
      <p:sp>
        <p:nvSpPr>
          <p:cNvPr id="16" name="Slide Number Placeholder 4"/>
          <p:cNvSpPr>
            <a:spLocks noGrp="1"/>
          </p:cNvSpPr>
          <p:nvPr>
            <p:ph type="sldNum" sz="quarter" idx="12"/>
          </p:nvPr>
        </p:nvSpPr>
        <p:spPr>
          <a:xfrm>
            <a:off x="8610600" y="4858110"/>
            <a:ext cx="533400" cy="273844"/>
          </a:xfrm>
          <a:prstGeom prst="rect">
            <a:avLst/>
          </a:prstGeom>
        </p:spPr>
        <p:txBody>
          <a:bodyPr/>
          <a:lstStyle>
            <a:lvl1pPr>
              <a:defRPr sz="800">
                <a:solidFill>
                  <a:schemeClr val="tx1">
                    <a:lumMod val="50000"/>
                    <a:lumOff val="50000"/>
                  </a:schemeClr>
                </a:solidFill>
              </a:defRPr>
            </a:lvl1pPr>
          </a:lstStyle>
          <a:p>
            <a:pPr>
              <a:defRPr/>
            </a:pPr>
            <a:fld id="{3E9C9FDC-FC42-4F2B-B2DB-F1B41CA703B5}" type="slidenum">
              <a:rPr lang="en-US" smtClean="0"/>
              <a:pPr>
                <a:defRPr/>
              </a:pPr>
              <a:t>‹#›</a:t>
            </a:fld>
            <a:endParaRPr lang="en-US" dirty="0"/>
          </a:p>
        </p:txBody>
      </p:sp>
      <p:sp>
        <p:nvSpPr>
          <p:cNvPr id="17" name="Text Placeholder 9"/>
          <p:cNvSpPr>
            <a:spLocks noGrp="1"/>
          </p:cNvSpPr>
          <p:nvPr>
            <p:ph type="body" sz="quarter" idx="13" hasCustomPrompt="1"/>
          </p:nvPr>
        </p:nvSpPr>
        <p:spPr>
          <a:xfrm>
            <a:off x="533400" y="4276350"/>
            <a:ext cx="8077200" cy="238500"/>
          </a:xfrm>
          <a:solidFill>
            <a:srgbClr val="FDC82F"/>
          </a:solidFill>
        </p:spPr>
        <p:txBody>
          <a:bodyPr wrap="square" lIns="43200" tIns="0" rIns="43200" bIns="0" anchor="ctr">
            <a:noAutofit/>
          </a:bodyPr>
          <a:lstStyle>
            <a:lvl1pPr marL="0" indent="0" algn="ctr">
              <a:spcBef>
                <a:spcPts val="0"/>
              </a:spcBef>
              <a:defRPr sz="1200" b="1" cap="none" spc="-10" baseline="0">
                <a:solidFill>
                  <a:schemeClr val="bg1"/>
                </a:solidFill>
              </a:defRPr>
            </a:lvl1pPr>
          </a:lstStyle>
          <a:p>
            <a:pPr lvl="0"/>
            <a:r>
              <a:rPr lang="en-US" dirty="0"/>
              <a:t>Click to add a caption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Tiles">
    <p:spTree>
      <p:nvGrpSpPr>
        <p:cNvPr id="1" name=""/>
        <p:cNvGrpSpPr/>
        <p:nvPr/>
      </p:nvGrpSpPr>
      <p:grpSpPr>
        <a:xfrm>
          <a:off x="0" y="0"/>
          <a:ext cx="0" cy="0"/>
          <a:chOff x="0" y="0"/>
          <a:chExt cx="0" cy="0"/>
        </a:xfrm>
      </p:grpSpPr>
      <p:sp>
        <p:nvSpPr>
          <p:cNvPr id="19" name="Rectangle 18"/>
          <p:cNvSpPr/>
          <p:nvPr userDrawn="1"/>
        </p:nvSpPr>
        <p:spPr>
          <a:xfrm>
            <a:off x="0" y="742950"/>
            <a:ext cx="9144000" cy="4400550"/>
          </a:xfrm>
          <a:prstGeom prst="rect">
            <a:avLst/>
          </a:prstGeom>
          <a:gradFill>
            <a:gsLst>
              <a:gs pos="4000">
                <a:schemeClr val="bg1">
                  <a:lumMod val="75000"/>
                </a:schemeClr>
              </a:gs>
              <a:gs pos="67000">
                <a:schemeClr val="bg1"/>
              </a:gs>
            </a:gsLst>
          </a:gradFill>
          <a:ln>
            <a:noFill/>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0" name="Rectangle 19"/>
          <p:cNvSpPr/>
          <p:nvPr userDrawn="1"/>
        </p:nvSpPr>
        <p:spPr>
          <a:xfrm>
            <a:off x="0" y="0"/>
            <a:ext cx="9144000" cy="895350"/>
          </a:xfrm>
          <a:prstGeom prst="rect">
            <a:avLst/>
          </a:prstGeom>
          <a:solidFill>
            <a:srgbClr val="FFCE34"/>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CFPBoard_Logo_Black_WhtBg_smal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0764" y="249861"/>
            <a:ext cx="1844636" cy="416889"/>
          </a:xfrm>
          <a:prstGeom prst="rect">
            <a:avLst/>
          </a:prstGeom>
        </p:spPr>
      </p:pic>
      <p:cxnSp>
        <p:nvCxnSpPr>
          <p:cNvPr id="53" name="Straight Connector 52"/>
          <p:cNvCxnSpPr/>
          <p:nvPr userDrawn="1"/>
        </p:nvCxnSpPr>
        <p:spPr>
          <a:xfrm>
            <a:off x="228600" y="4800959"/>
            <a:ext cx="8686800" cy="0"/>
          </a:xfrm>
          <a:prstGeom prst="line">
            <a:avLst/>
          </a:prstGeom>
          <a:ln>
            <a:solidFill>
              <a:schemeClr val="tx1">
                <a:lumMod val="65000"/>
                <a:lumOff val="35000"/>
              </a:schemeClr>
            </a:solidFill>
          </a:ln>
          <a:effectLst/>
        </p:spPr>
        <p:style>
          <a:lnRef idx="1">
            <a:schemeClr val="dk1"/>
          </a:lnRef>
          <a:fillRef idx="0">
            <a:schemeClr val="dk1"/>
          </a:fillRef>
          <a:effectRef idx="0">
            <a:schemeClr val="dk1"/>
          </a:effectRef>
          <a:fontRef idx="minor">
            <a:schemeClr val="tx1"/>
          </a:fontRef>
        </p:style>
      </p:cxnSp>
      <p:sp>
        <p:nvSpPr>
          <p:cNvPr id="54" name="Footer Placeholder 5"/>
          <p:cNvSpPr>
            <a:spLocks noGrp="1"/>
          </p:cNvSpPr>
          <p:nvPr>
            <p:ph type="ftr" sz="quarter" idx="51"/>
          </p:nvPr>
        </p:nvSpPr>
        <p:spPr>
          <a:xfrm>
            <a:off x="152400" y="4858109"/>
            <a:ext cx="6324600" cy="171450"/>
          </a:xfrm>
          <a:prstGeom prst="rect">
            <a:avLst/>
          </a:prstGeom>
        </p:spPr>
        <p:txBody>
          <a:bodyPr/>
          <a:lstStyle>
            <a:lvl1pPr>
              <a:defRPr sz="800">
                <a:solidFill>
                  <a:schemeClr val="tx1">
                    <a:lumMod val="50000"/>
                    <a:lumOff val="50000"/>
                  </a:schemeClr>
                </a:solidFill>
              </a:defRPr>
            </a:lvl1pPr>
          </a:lstStyle>
          <a:p>
            <a:pPr>
              <a:defRPr/>
            </a:pPr>
            <a:r>
              <a:rPr kumimoji="1" lang="en-US">
                <a:latin typeface="Arial"/>
                <a:cs typeface="Arial"/>
              </a:rPr>
              <a:t>Confidential: Certified Financial Planner Board of Standards, Inc. All rights reserved. </a:t>
            </a:r>
            <a:endParaRPr kumimoji="1" lang="en-US" dirty="0">
              <a:latin typeface="Arial"/>
              <a:cs typeface="Arial"/>
            </a:endParaRPr>
          </a:p>
        </p:txBody>
      </p:sp>
      <p:sp>
        <p:nvSpPr>
          <p:cNvPr id="55" name="Slide Number Placeholder 4"/>
          <p:cNvSpPr>
            <a:spLocks noGrp="1"/>
          </p:cNvSpPr>
          <p:nvPr>
            <p:ph type="sldNum" sz="quarter" idx="12"/>
          </p:nvPr>
        </p:nvSpPr>
        <p:spPr>
          <a:xfrm>
            <a:off x="8610600" y="4858110"/>
            <a:ext cx="533400" cy="273844"/>
          </a:xfrm>
          <a:prstGeom prst="rect">
            <a:avLst/>
          </a:prstGeom>
        </p:spPr>
        <p:txBody>
          <a:bodyPr/>
          <a:lstStyle>
            <a:lvl1pPr>
              <a:defRPr sz="800">
                <a:solidFill>
                  <a:schemeClr val="tx1">
                    <a:lumMod val="50000"/>
                    <a:lumOff val="50000"/>
                  </a:schemeClr>
                </a:solidFill>
              </a:defRPr>
            </a:lvl1pPr>
          </a:lstStyle>
          <a:p>
            <a:pPr>
              <a:defRPr/>
            </a:pPr>
            <a:fld id="{3E9C9FDC-FC42-4F2B-B2DB-F1B41CA703B5}" type="slidenum">
              <a:rPr lang="en-US" smtClean="0"/>
              <a:pPr>
                <a:defRPr/>
              </a:pPr>
              <a:t>‹#›</a:t>
            </a:fld>
            <a:endParaRPr lang="en-US" dirty="0"/>
          </a:p>
        </p:txBody>
      </p:sp>
      <p:sp>
        <p:nvSpPr>
          <p:cNvPr id="50" name="Text Placeholder 9"/>
          <p:cNvSpPr>
            <a:spLocks noGrp="1"/>
          </p:cNvSpPr>
          <p:nvPr>
            <p:ph type="body" sz="quarter" idx="11" hasCustomPrompt="1"/>
          </p:nvPr>
        </p:nvSpPr>
        <p:spPr>
          <a:xfrm>
            <a:off x="533400" y="2554044"/>
            <a:ext cx="2518784" cy="232239"/>
          </a:xfrm>
          <a:solidFill>
            <a:srgbClr val="FDC82F"/>
          </a:solidFill>
        </p:spPr>
        <p:txBody>
          <a:bodyPr wrap="square" lIns="43200" tIns="0" rIns="43200" bIns="0" anchor="ctr">
            <a:noAutofit/>
          </a:bodyPr>
          <a:lstStyle>
            <a:lvl1pPr marL="0" indent="0" algn="ctr">
              <a:spcBef>
                <a:spcPts val="0"/>
              </a:spcBef>
              <a:defRPr sz="1200" b="1" cap="none" spc="-10" baseline="0">
                <a:solidFill>
                  <a:schemeClr val="bg1"/>
                </a:solidFill>
              </a:defRPr>
            </a:lvl1pPr>
          </a:lstStyle>
          <a:p>
            <a:pPr lvl="0"/>
            <a:r>
              <a:rPr lang="en-US" dirty="0"/>
              <a:t>Click to add a caption</a:t>
            </a:r>
          </a:p>
        </p:txBody>
      </p:sp>
      <p:sp>
        <p:nvSpPr>
          <p:cNvPr id="51" name="Picture Placeholder 6"/>
          <p:cNvSpPr>
            <a:spLocks noGrp="1"/>
          </p:cNvSpPr>
          <p:nvPr>
            <p:ph type="pic" sz="quarter" idx="40" hasCustomPrompt="1"/>
          </p:nvPr>
        </p:nvSpPr>
        <p:spPr>
          <a:xfrm>
            <a:off x="533880" y="1428750"/>
            <a:ext cx="2518372" cy="1101864"/>
          </a:xfrm>
          <a:solidFill>
            <a:srgbClr val="333333"/>
          </a:solidFill>
        </p:spPr>
        <p:txBody>
          <a:bodyPr anchor="ctr"/>
          <a:lstStyle>
            <a:lvl1pPr algn="ctr">
              <a:defRPr sz="1400" baseline="0">
                <a:solidFill>
                  <a:schemeClr val="bg1">
                    <a:lumMod val="75000"/>
                  </a:schemeClr>
                </a:solidFill>
              </a:defRPr>
            </a:lvl1pPr>
          </a:lstStyle>
          <a:p>
            <a:r>
              <a:rPr lang="es-ES" dirty="0"/>
              <a:t>image</a:t>
            </a:r>
            <a:endParaRPr lang="en-US" dirty="0"/>
          </a:p>
        </p:txBody>
      </p:sp>
      <p:sp>
        <p:nvSpPr>
          <p:cNvPr id="52" name="Text Placeholder 9"/>
          <p:cNvSpPr>
            <a:spLocks noGrp="1"/>
          </p:cNvSpPr>
          <p:nvPr>
            <p:ph type="body" sz="quarter" idx="52" hasCustomPrompt="1"/>
          </p:nvPr>
        </p:nvSpPr>
        <p:spPr>
          <a:xfrm>
            <a:off x="3276600" y="2554044"/>
            <a:ext cx="2518784" cy="232239"/>
          </a:xfrm>
          <a:solidFill>
            <a:srgbClr val="FDC82F"/>
          </a:solidFill>
        </p:spPr>
        <p:txBody>
          <a:bodyPr wrap="square" lIns="43200" tIns="0" rIns="43200" bIns="0" anchor="ctr">
            <a:noAutofit/>
          </a:bodyPr>
          <a:lstStyle>
            <a:lvl1pPr marL="0" indent="0" algn="ctr">
              <a:spcBef>
                <a:spcPts val="0"/>
              </a:spcBef>
              <a:defRPr sz="1200" b="1" cap="none" spc="-10" baseline="0">
                <a:solidFill>
                  <a:schemeClr val="bg1"/>
                </a:solidFill>
              </a:defRPr>
            </a:lvl1pPr>
          </a:lstStyle>
          <a:p>
            <a:pPr lvl="0"/>
            <a:r>
              <a:rPr lang="en-US" dirty="0"/>
              <a:t>Click to add a caption</a:t>
            </a:r>
          </a:p>
        </p:txBody>
      </p:sp>
      <p:sp>
        <p:nvSpPr>
          <p:cNvPr id="56" name="Picture Placeholder 6"/>
          <p:cNvSpPr>
            <a:spLocks noGrp="1"/>
          </p:cNvSpPr>
          <p:nvPr>
            <p:ph type="pic" sz="quarter" idx="53" hasCustomPrompt="1"/>
          </p:nvPr>
        </p:nvSpPr>
        <p:spPr>
          <a:xfrm>
            <a:off x="3277080" y="1428750"/>
            <a:ext cx="2518372" cy="1101864"/>
          </a:xfrm>
          <a:solidFill>
            <a:srgbClr val="333333"/>
          </a:solidFill>
        </p:spPr>
        <p:txBody>
          <a:bodyPr anchor="ctr"/>
          <a:lstStyle>
            <a:lvl1pPr algn="ctr">
              <a:defRPr sz="1400" baseline="0">
                <a:solidFill>
                  <a:schemeClr val="bg1">
                    <a:lumMod val="75000"/>
                  </a:schemeClr>
                </a:solidFill>
              </a:defRPr>
            </a:lvl1pPr>
          </a:lstStyle>
          <a:p>
            <a:r>
              <a:rPr lang="es-ES" dirty="0"/>
              <a:t>image</a:t>
            </a:r>
            <a:endParaRPr lang="en-US" dirty="0"/>
          </a:p>
        </p:txBody>
      </p:sp>
      <p:sp>
        <p:nvSpPr>
          <p:cNvPr id="57" name="Text Placeholder 9"/>
          <p:cNvSpPr>
            <a:spLocks noGrp="1"/>
          </p:cNvSpPr>
          <p:nvPr>
            <p:ph type="body" sz="quarter" idx="54" hasCustomPrompt="1"/>
          </p:nvPr>
        </p:nvSpPr>
        <p:spPr>
          <a:xfrm>
            <a:off x="6019800" y="2554044"/>
            <a:ext cx="2518784" cy="232239"/>
          </a:xfrm>
          <a:solidFill>
            <a:srgbClr val="FDC82F"/>
          </a:solidFill>
        </p:spPr>
        <p:txBody>
          <a:bodyPr wrap="square" lIns="43200" tIns="0" rIns="43200" bIns="0" anchor="ctr">
            <a:noAutofit/>
          </a:bodyPr>
          <a:lstStyle>
            <a:lvl1pPr marL="0" indent="0" algn="ctr">
              <a:spcBef>
                <a:spcPts val="0"/>
              </a:spcBef>
              <a:defRPr sz="1200" b="1" cap="none" spc="-10" baseline="0">
                <a:solidFill>
                  <a:schemeClr val="bg1"/>
                </a:solidFill>
              </a:defRPr>
            </a:lvl1pPr>
          </a:lstStyle>
          <a:p>
            <a:pPr lvl="0"/>
            <a:r>
              <a:rPr lang="en-US" dirty="0"/>
              <a:t>Click to add a caption</a:t>
            </a:r>
          </a:p>
        </p:txBody>
      </p:sp>
      <p:sp>
        <p:nvSpPr>
          <p:cNvPr id="58" name="Picture Placeholder 6"/>
          <p:cNvSpPr>
            <a:spLocks noGrp="1"/>
          </p:cNvSpPr>
          <p:nvPr>
            <p:ph type="pic" sz="quarter" idx="55" hasCustomPrompt="1"/>
          </p:nvPr>
        </p:nvSpPr>
        <p:spPr>
          <a:xfrm>
            <a:off x="6020280" y="1428750"/>
            <a:ext cx="2518372" cy="1101864"/>
          </a:xfrm>
          <a:solidFill>
            <a:srgbClr val="333333"/>
          </a:solidFill>
        </p:spPr>
        <p:txBody>
          <a:bodyPr anchor="ctr"/>
          <a:lstStyle>
            <a:lvl1pPr algn="ctr">
              <a:defRPr sz="1400" baseline="0">
                <a:solidFill>
                  <a:schemeClr val="bg1">
                    <a:lumMod val="75000"/>
                  </a:schemeClr>
                </a:solidFill>
              </a:defRPr>
            </a:lvl1pPr>
          </a:lstStyle>
          <a:p>
            <a:r>
              <a:rPr lang="es-ES" dirty="0"/>
              <a:t>image</a:t>
            </a:r>
            <a:endParaRPr lang="en-US" dirty="0"/>
          </a:p>
        </p:txBody>
      </p:sp>
      <p:sp>
        <p:nvSpPr>
          <p:cNvPr id="59" name="Text Placeholder 9"/>
          <p:cNvSpPr>
            <a:spLocks noGrp="1"/>
          </p:cNvSpPr>
          <p:nvPr>
            <p:ph type="body" sz="quarter" idx="56" hasCustomPrompt="1"/>
          </p:nvPr>
        </p:nvSpPr>
        <p:spPr>
          <a:xfrm>
            <a:off x="533400" y="4081683"/>
            <a:ext cx="2518784" cy="232239"/>
          </a:xfrm>
          <a:solidFill>
            <a:srgbClr val="FDC82F"/>
          </a:solidFill>
        </p:spPr>
        <p:txBody>
          <a:bodyPr wrap="square" lIns="43200" tIns="0" rIns="43200" bIns="0" anchor="ctr">
            <a:noAutofit/>
          </a:bodyPr>
          <a:lstStyle>
            <a:lvl1pPr marL="0" indent="0" algn="ctr">
              <a:spcBef>
                <a:spcPts val="0"/>
              </a:spcBef>
              <a:defRPr sz="1200" b="1" cap="none" spc="-10" baseline="0">
                <a:solidFill>
                  <a:schemeClr val="bg1"/>
                </a:solidFill>
              </a:defRPr>
            </a:lvl1pPr>
          </a:lstStyle>
          <a:p>
            <a:pPr lvl="0"/>
            <a:r>
              <a:rPr lang="en-US" dirty="0"/>
              <a:t>Click to add a caption</a:t>
            </a:r>
          </a:p>
        </p:txBody>
      </p:sp>
      <p:sp>
        <p:nvSpPr>
          <p:cNvPr id="60" name="Picture Placeholder 6"/>
          <p:cNvSpPr>
            <a:spLocks noGrp="1"/>
          </p:cNvSpPr>
          <p:nvPr>
            <p:ph type="pic" sz="quarter" idx="57" hasCustomPrompt="1"/>
          </p:nvPr>
        </p:nvSpPr>
        <p:spPr>
          <a:xfrm>
            <a:off x="533880" y="2938683"/>
            <a:ext cx="2518372" cy="1101864"/>
          </a:xfrm>
          <a:solidFill>
            <a:srgbClr val="333333"/>
          </a:solidFill>
        </p:spPr>
        <p:txBody>
          <a:bodyPr anchor="ctr"/>
          <a:lstStyle>
            <a:lvl1pPr algn="ctr">
              <a:defRPr sz="1400" baseline="0">
                <a:solidFill>
                  <a:schemeClr val="bg1">
                    <a:lumMod val="75000"/>
                  </a:schemeClr>
                </a:solidFill>
              </a:defRPr>
            </a:lvl1pPr>
          </a:lstStyle>
          <a:p>
            <a:r>
              <a:rPr lang="es-ES" dirty="0"/>
              <a:t>image</a:t>
            </a:r>
            <a:endParaRPr lang="en-US" dirty="0"/>
          </a:p>
        </p:txBody>
      </p:sp>
      <p:sp>
        <p:nvSpPr>
          <p:cNvPr id="61" name="Text Placeholder 9"/>
          <p:cNvSpPr>
            <a:spLocks noGrp="1"/>
          </p:cNvSpPr>
          <p:nvPr>
            <p:ph type="body" sz="quarter" idx="58" hasCustomPrompt="1"/>
          </p:nvPr>
        </p:nvSpPr>
        <p:spPr>
          <a:xfrm>
            <a:off x="3276600" y="4081683"/>
            <a:ext cx="2518784" cy="232239"/>
          </a:xfrm>
          <a:solidFill>
            <a:srgbClr val="FDC82F"/>
          </a:solidFill>
        </p:spPr>
        <p:txBody>
          <a:bodyPr wrap="square" lIns="43200" tIns="0" rIns="43200" bIns="0" anchor="ctr">
            <a:noAutofit/>
          </a:bodyPr>
          <a:lstStyle>
            <a:lvl1pPr marL="0" indent="0" algn="ctr">
              <a:spcBef>
                <a:spcPts val="0"/>
              </a:spcBef>
              <a:defRPr sz="1200" b="1" cap="none" spc="-10" baseline="0">
                <a:solidFill>
                  <a:schemeClr val="bg1"/>
                </a:solidFill>
              </a:defRPr>
            </a:lvl1pPr>
          </a:lstStyle>
          <a:p>
            <a:pPr lvl="0"/>
            <a:r>
              <a:rPr lang="en-US" dirty="0"/>
              <a:t>Click to add a caption</a:t>
            </a:r>
          </a:p>
        </p:txBody>
      </p:sp>
      <p:sp>
        <p:nvSpPr>
          <p:cNvPr id="62" name="Picture Placeholder 6"/>
          <p:cNvSpPr>
            <a:spLocks noGrp="1"/>
          </p:cNvSpPr>
          <p:nvPr>
            <p:ph type="pic" sz="quarter" idx="59" hasCustomPrompt="1"/>
          </p:nvPr>
        </p:nvSpPr>
        <p:spPr>
          <a:xfrm>
            <a:off x="3277080" y="2938683"/>
            <a:ext cx="2518372" cy="1101864"/>
          </a:xfrm>
          <a:solidFill>
            <a:srgbClr val="333333"/>
          </a:solidFill>
        </p:spPr>
        <p:txBody>
          <a:bodyPr anchor="ctr"/>
          <a:lstStyle>
            <a:lvl1pPr algn="ctr">
              <a:defRPr sz="1400" baseline="0">
                <a:solidFill>
                  <a:schemeClr val="bg1">
                    <a:lumMod val="75000"/>
                  </a:schemeClr>
                </a:solidFill>
              </a:defRPr>
            </a:lvl1pPr>
          </a:lstStyle>
          <a:p>
            <a:r>
              <a:rPr lang="es-ES" dirty="0"/>
              <a:t>image</a:t>
            </a:r>
            <a:endParaRPr lang="en-US" dirty="0"/>
          </a:p>
        </p:txBody>
      </p:sp>
      <p:sp>
        <p:nvSpPr>
          <p:cNvPr id="63" name="Text Placeholder 9"/>
          <p:cNvSpPr>
            <a:spLocks noGrp="1"/>
          </p:cNvSpPr>
          <p:nvPr>
            <p:ph type="body" sz="quarter" idx="60" hasCustomPrompt="1"/>
          </p:nvPr>
        </p:nvSpPr>
        <p:spPr>
          <a:xfrm>
            <a:off x="6019800" y="4081683"/>
            <a:ext cx="2518784" cy="232239"/>
          </a:xfrm>
          <a:solidFill>
            <a:srgbClr val="FDC82F"/>
          </a:solidFill>
        </p:spPr>
        <p:txBody>
          <a:bodyPr wrap="square" lIns="43200" tIns="0" rIns="43200" bIns="0" anchor="ctr">
            <a:noAutofit/>
          </a:bodyPr>
          <a:lstStyle>
            <a:lvl1pPr marL="0" indent="0" algn="ctr">
              <a:spcBef>
                <a:spcPts val="0"/>
              </a:spcBef>
              <a:defRPr sz="1200" b="1" cap="none" spc="-10" baseline="0">
                <a:solidFill>
                  <a:schemeClr val="bg1"/>
                </a:solidFill>
              </a:defRPr>
            </a:lvl1pPr>
          </a:lstStyle>
          <a:p>
            <a:pPr lvl="0"/>
            <a:r>
              <a:rPr lang="en-US" dirty="0"/>
              <a:t>Click to add a caption</a:t>
            </a:r>
          </a:p>
        </p:txBody>
      </p:sp>
      <p:sp>
        <p:nvSpPr>
          <p:cNvPr id="64" name="Picture Placeholder 6"/>
          <p:cNvSpPr>
            <a:spLocks noGrp="1"/>
          </p:cNvSpPr>
          <p:nvPr>
            <p:ph type="pic" sz="quarter" idx="61" hasCustomPrompt="1"/>
          </p:nvPr>
        </p:nvSpPr>
        <p:spPr>
          <a:xfrm>
            <a:off x="6020280" y="2938683"/>
            <a:ext cx="2518372" cy="1101864"/>
          </a:xfrm>
          <a:solidFill>
            <a:srgbClr val="333333"/>
          </a:solidFill>
        </p:spPr>
        <p:txBody>
          <a:bodyPr anchor="ctr"/>
          <a:lstStyle>
            <a:lvl1pPr algn="ctr">
              <a:defRPr sz="1400" baseline="0">
                <a:solidFill>
                  <a:schemeClr val="bg1">
                    <a:lumMod val="75000"/>
                  </a:schemeClr>
                </a:solidFill>
              </a:defRPr>
            </a:lvl1pPr>
          </a:lstStyle>
          <a:p>
            <a:r>
              <a:rPr lang="es-ES" dirty="0"/>
              <a:t>image</a:t>
            </a:r>
            <a:endParaRPr lang="en-US" dirty="0"/>
          </a:p>
        </p:txBody>
      </p:sp>
    </p:spTree>
    <p:extLst>
      <p:ext uri="{BB962C8B-B14F-4D97-AF65-F5344CB8AC3E}">
        <p14:creationId xmlns:p14="http://schemas.microsoft.com/office/powerpoint/2010/main" val="136063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971550"/>
            <a:ext cx="6915150" cy="857250"/>
          </a:xfrm>
          <a:prstGeom prst="rect">
            <a:avLst/>
          </a:prstGeom>
        </p:spPr>
        <p:txBody>
          <a:bodyPr vert="horz" lIns="91440" tIns="45720" rIns="91440" bIns="45720" rtlCol="0" anchor="ctr">
            <a:normAutofit/>
          </a:bodyPr>
          <a:lstStyle/>
          <a:p>
            <a:r>
              <a:rPr lang="en-US" dirty="0"/>
              <a:t>Click To Edit Master</a:t>
            </a:r>
          </a:p>
        </p:txBody>
      </p:sp>
      <p:sp>
        <p:nvSpPr>
          <p:cNvPr id="3" name="Text Placeholder 2"/>
          <p:cNvSpPr>
            <a:spLocks noGrp="1"/>
          </p:cNvSpPr>
          <p:nvPr>
            <p:ph type="body" idx="1"/>
          </p:nvPr>
        </p:nvSpPr>
        <p:spPr>
          <a:xfrm>
            <a:off x="533400" y="1965722"/>
            <a:ext cx="6915150" cy="2815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0" y="0"/>
            <a:ext cx="9144000" cy="895350"/>
          </a:xfrm>
          <a:prstGeom prst="rect">
            <a:avLst/>
          </a:prstGeom>
          <a:solidFill>
            <a:srgbClr val="FFCE34"/>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CFPBoard_Logo_Black_WhtBg_small.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070764" y="249861"/>
            <a:ext cx="1844636" cy="416889"/>
          </a:xfrm>
          <a:prstGeom prst="rect">
            <a:avLst/>
          </a:prstGeom>
        </p:spPr>
      </p:pic>
    </p:spTree>
  </p:cSld>
  <p:clrMap bg1="lt1" tx1="dk1" bg2="lt2" tx2="dk2" accent1="accent1" accent2="accent2" accent3="accent3" accent4="accent4" accent5="accent5" accent6="accent6" hlink="hlink" folHlink="folHlink"/>
  <p:sldLayoutIdLst>
    <p:sldLayoutId id="2147484113" r:id="rId1"/>
    <p:sldLayoutId id="2147484121" r:id="rId2"/>
    <p:sldLayoutId id="2147484109" r:id="rId3"/>
    <p:sldLayoutId id="2147484102" r:id="rId4"/>
    <p:sldLayoutId id="2147484106" r:id="rId5"/>
    <p:sldLayoutId id="2147484114" r:id="rId6"/>
    <p:sldLayoutId id="2147484094" r:id="rId7"/>
    <p:sldLayoutId id="2147484101" r:id="rId8"/>
    <p:sldLayoutId id="2147484111" r:id="rId9"/>
    <p:sldLayoutId id="2147484112" r:id="rId10"/>
    <p:sldLayoutId id="2147484093" r:id="rId11"/>
    <p:sldLayoutId id="2147484108" r:id="rId12"/>
    <p:sldLayoutId id="2147484115" r:id="rId13"/>
    <p:sldLayoutId id="2147484117" r:id="rId14"/>
  </p:sldLayoutIdLst>
  <p:hf hdr="0" ftr="0" dt="0"/>
  <p:txStyles>
    <p:titleStyle>
      <a:lvl1pPr algn="l" defTabSz="457200" rtl="0" eaLnBrk="1" latinLnBrk="0" hangingPunct="1">
        <a:spcBef>
          <a:spcPct val="0"/>
        </a:spcBef>
        <a:buNone/>
        <a:defRPr sz="2600" kern="1200">
          <a:solidFill>
            <a:srgbClr val="696969"/>
          </a:solidFill>
          <a:latin typeface="Arial Bold" pitchFamily="34" charset="0"/>
          <a:ea typeface="+mj-ea"/>
          <a:cs typeface="Arial Bold" pitchFamily="34" charset="0"/>
        </a:defRPr>
      </a:lvl1pPr>
    </p:titleStyle>
    <p:bodyStyle>
      <a:lvl1pPr marL="342900" indent="-342900" algn="l" defTabSz="457200" rtl="0" eaLnBrk="1" latinLnBrk="0" hangingPunct="1">
        <a:spcBef>
          <a:spcPct val="20000"/>
        </a:spcBef>
        <a:buClr>
          <a:srgbClr val="FFCE34"/>
        </a:buClr>
        <a:buSzPct val="125000"/>
        <a:buFont typeface="Arial" pitchFamily="34" charset="0"/>
        <a:buChar char="■"/>
        <a:defRPr sz="2200" kern="1200">
          <a:solidFill>
            <a:srgbClr val="696969"/>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E34"/>
        </a:buClr>
        <a:buSzPct val="125000"/>
        <a:buFont typeface="Wingdings" pitchFamily="2" charset="2"/>
        <a:buChar char="§"/>
        <a:defRPr sz="2000" kern="1200">
          <a:solidFill>
            <a:srgbClr val="696969"/>
          </a:solidFill>
          <a:latin typeface="Arial" pitchFamily="34" charset="0"/>
          <a:ea typeface="+mn-ea"/>
          <a:cs typeface="Arial" pitchFamily="34" charset="0"/>
        </a:defRPr>
      </a:lvl2pPr>
      <a:lvl3pPr marL="1143000" indent="-228600" algn="l" defTabSz="457200" rtl="0" eaLnBrk="1" latinLnBrk="0" hangingPunct="1">
        <a:spcBef>
          <a:spcPct val="20000"/>
        </a:spcBef>
        <a:buClr>
          <a:srgbClr val="FFCE34"/>
        </a:buClr>
        <a:buSzPct val="125000"/>
        <a:buFont typeface="Arial" pitchFamily="34" charset="0"/>
        <a:buChar char="-"/>
        <a:defRPr sz="1800" kern="1200">
          <a:solidFill>
            <a:srgbClr val="696969"/>
          </a:solidFill>
          <a:latin typeface="Arial" pitchFamily="34" charset="0"/>
          <a:ea typeface="+mn-ea"/>
          <a:cs typeface="Arial" pitchFamily="34" charset="0"/>
        </a:defRPr>
      </a:lvl3pPr>
      <a:lvl4pPr marL="1600200" indent="-228600" algn="l" defTabSz="457200" rtl="0" eaLnBrk="1" latinLnBrk="0" hangingPunct="1">
        <a:spcBef>
          <a:spcPct val="20000"/>
        </a:spcBef>
        <a:buClr>
          <a:srgbClr val="FFCE34"/>
        </a:buClr>
        <a:buSzPct val="125000"/>
        <a:buFont typeface="Arial" pitchFamily="34" charset="0"/>
        <a:buChar char="•"/>
        <a:defRPr sz="1600" kern="1200">
          <a:solidFill>
            <a:srgbClr val="696969"/>
          </a:solidFill>
          <a:latin typeface="Arial" pitchFamily="34" charset="0"/>
          <a:ea typeface="+mn-ea"/>
          <a:cs typeface="Arial" pitchFamily="34" charset="0"/>
        </a:defRPr>
      </a:lvl4pPr>
      <a:lvl5pPr marL="2057400" indent="-228600" algn="l" defTabSz="457200" rtl="0" eaLnBrk="1" latinLnBrk="0" hangingPunct="1">
        <a:spcBef>
          <a:spcPct val="20000"/>
        </a:spcBef>
        <a:buClr>
          <a:srgbClr val="FFCE34"/>
        </a:buClr>
        <a:buSzPct val="60000"/>
        <a:buFont typeface="Wingdings" pitchFamily="2" charset="2"/>
        <a:buChar char="q"/>
        <a:defRPr sz="1400" kern="1200">
          <a:solidFill>
            <a:srgbClr val="696969"/>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E5D76-4613-460C-9F1A-76F2D72CF3A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750298-F017-416E-B771-C8887B148C9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D146C-7A89-4825-A983-B3E142DB2D1F}"/>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633EA48-F354-4B5C-AF66-4C69D4AC56D5}" type="datetimeFigureOut">
              <a:rPr lang="en-US" smtClean="0"/>
              <a:t>3/3/2020</a:t>
            </a:fld>
            <a:endParaRPr lang="en-US"/>
          </a:p>
        </p:txBody>
      </p:sp>
      <p:sp>
        <p:nvSpPr>
          <p:cNvPr id="5" name="Footer Placeholder 4">
            <a:extLst>
              <a:ext uri="{FF2B5EF4-FFF2-40B4-BE49-F238E27FC236}">
                <a16:creationId xmlns:a16="http://schemas.microsoft.com/office/drawing/2014/main" id="{582A264B-9EB1-441A-8626-7751C794A0F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444823-BEF3-410F-9221-09382AFD8581}"/>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DBD7E21-87F8-4426-B80C-E0F04BABAC39}" type="slidenum">
              <a:rPr lang="en-US" smtClean="0"/>
              <a:t>‹#›</a:t>
            </a:fld>
            <a:endParaRPr lang="en-US"/>
          </a:p>
        </p:txBody>
      </p:sp>
    </p:spTree>
    <p:extLst>
      <p:ext uri="{BB962C8B-B14F-4D97-AF65-F5344CB8AC3E}">
        <p14:creationId xmlns:p14="http://schemas.microsoft.com/office/powerpoint/2010/main" val="4218603381"/>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candidateforum.cfp.net/mainmentormatchsite/communities/community-home/librarydocuments?LibraryKey=3d52599f-de0d-4334-8f7b-31f3f702f65a&amp;CommunityKey=13798646-8d51-46da-bdf9-b624e848d76f"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mailto:tfealy@cfpboard.org" TargetMode="External"/><Relationship Id="rId4" Type="http://schemas.openxmlformats.org/officeDocument/2006/relationships/hyperlink" Target="http://candidateforum.cfp.net/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A488F-CEE6-4136-BDDD-BF6EB38BD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762"/>
          <a:stretch/>
        </p:blipFill>
        <p:spPr>
          <a:xfrm>
            <a:off x="0" y="0"/>
            <a:ext cx="9223131" cy="51435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52400" y="1028700"/>
            <a:ext cx="5181600" cy="1421928"/>
          </a:xfrm>
          <a:prstGeom prst="rect">
            <a:avLst/>
          </a:prstGeom>
        </p:spPr>
        <p:txBody>
          <a:bodyPr wrap="square">
            <a:spAutoFit/>
          </a:bodyPr>
          <a:lstStyle/>
          <a:p>
            <a:pPr>
              <a:lnSpc>
                <a:spcPct val="80000"/>
              </a:lnSpc>
            </a:pPr>
            <a:r>
              <a:rPr lang="en-US" sz="5400" b="1" cap="all" dirty="0"/>
              <a:t>mentor Success Kit </a:t>
            </a:r>
          </a:p>
        </p:txBody>
      </p:sp>
      <p:pic>
        <p:nvPicPr>
          <p:cNvPr id="13" name="Picture 12">
            <a:extLst>
              <a:ext uri="{FF2B5EF4-FFF2-40B4-BE49-F238E27FC236}">
                <a16:creationId xmlns:a16="http://schemas.microsoft.com/office/drawing/2014/main" id="{135378C5-91C1-4DA7-9547-8806D5D24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575"/>
            <a:ext cx="2428876" cy="971550"/>
          </a:xfrm>
          <a:prstGeom prst="rect">
            <a:avLst/>
          </a:prstGeom>
        </p:spPr>
      </p:pic>
    </p:spTree>
    <p:extLst>
      <p:ext uri="{BB962C8B-B14F-4D97-AF65-F5344CB8AC3E}">
        <p14:creationId xmlns:p14="http://schemas.microsoft.com/office/powerpoint/2010/main" val="1109741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p:cNvSpPr txBox="1">
            <a:spLocks/>
          </p:cNvSpPr>
          <p:nvPr/>
        </p:nvSpPr>
        <p:spPr>
          <a:xfrm>
            <a:off x="457200" y="209550"/>
            <a:ext cx="8149861" cy="580793"/>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4000" b="0" i="0" kern="1200" cap="all" baseline="0">
                <a:solidFill>
                  <a:schemeClr val="tx1"/>
                </a:solidFill>
                <a:latin typeface="Arial Bold" pitchFamily="34" charset="0"/>
                <a:ea typeface="+mj-ea"/>
                <a:cs typeface="Arial Bold" pitchFamily="34" charset="0"/>
              </a:defRPr>
            </a:lvl1pPr>
          </a:lstStyle>
          <a:p>
            <a:pPr fontAlgn="auto">
              <a:spcAft>
                <a:spcPts val="0"/>
              </a:spcAft>
            </a:pPr>
            <a:r>
              <a:rPr lang="en-US" sz="3600" b="1" dirty="0"/>
              <a:t>Mentoring objectives </a:t>
            </a:r>
          </a:p>
        </p:txBody>
      </p:sp>
      <p:sp>
        <p:nvSpPr>
          <p:cNvPr id="38" name="Text Placeholder 3"/>
          <p:cNvSpPr txBox="1">
            <a:spLocks/>
          </p:cNvSpPr>
          <p:nvPr/>
        </p:nvSpPr>
        <p:spPr>
          <a:xfrm>
            <a:off x="212856" y="971550"/>
            <a:ext cx="8378461" cy="3657600"/>
          </a:xfrm>
          <a:prstGeom prst="rect">
            <a:avLst/>
          </a:prstGeom>
        </p:spPr>
        <p:txBody>
          <a:bodyPr/>
          <a:lstStyle>
            <a:defPPr>
              <a:defRPr lang="en-US"/>
            </a:defPPr>
            <a:lvl1pPr algn="l"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lvl="0" indent="0">
              <a:spcBef>
                <a:spcPts val="0"/>
              </a:spcBef>
              <a:buNone/>
            </a:pPr>
            <a:r>
              <a:rPr lang="en-US" sz="1600" b="1" dirty="0">
                <a:solidFill>
                  <a:schemeClr val="tx1"/>
                </a:solidFill>
                <a:ea typeface="Arial" panose="020B0604020202020204" pitchFamily="34" charset="0"/>
              </a:rPr>
              <a:t>Thank you for volunteering as a CFP</a:t>
            </a:r>
            <a:r>
              <a:rPr lang="en-US" sz="1600" b="1" baseline="30000" dirty="0">
                <a:solidFill>
                  <a:schemeClr val="tx1"/>
                </a:solidFill>
                <a:ea typeface="Arial" panose="020B0604020202020204" pitchFamily="34" charset="0"/>
              </a:rPr>
              <a:t>®</a:t>
            </a:r>
            <a:r>
              <a:rPr lang="en-US" sz="1600" b="1" dirty="0">
                <a:solidFill>
                  <a:schemeClr val="tx1"/>
                </a:solidFill>
                <a:ea typeface="Arial" panose="020B0604020202020204" pitchFamily="34" charset="0"/>
              </a:rPr>
              <a:t> professional mentor! </a:t>
            </a:r>
          </a:p>
          <a:p>
            <a:pPr lvl="0">
              <a:spcBef>
                <a:spcPts val="0"/>
              </a:spcBef>
            </a:pPr>
            <a:endParaRPr lang="en-US" sz="1600" dirty="0">
              <a:solidFill>
                <a:prstClr val="black"/>
              </a:solidFill>
              <a:ea typeface="Arial" panose="020B0604020202020204" pitchFamily="34" charset="0"/>
            </a:endParaRPr>
          </a:p>
          <a:p>
            <a:pPr lvl="0">
              <a:spcBef>
                <a:spcPts val="0"/>
              </a:spcBef>
            </a:pPr>
            <a:r>
              <a:rPr lang="en-US" sz="1400" dirty="0">
                <a:solidFill>
                  <a:prstClr val="black"/>
                </a:solidFill>
                <a:ea typeface="Arial" panose="020B0604020202020204" pitchFamily="34" charset="0"/>
              </a:rPr>
              <a:t>The CFP Board Mentor Program is designed to help candidates stay on track while studying for the CFP</a:t>
            </a:r>
            <a:r>
              <a:rPr lang="en-US" sz="1400" baseline="30000" dirty="0">
                <a:solidFill>
                  <a:prstClr val="black"/>
                </a:solidFill>
                <a:ea typeface="Arial" panose="020B0604020202020204" pitchFamily="34" charset="0"/>
              </a:rPr>
              <a:t>®</a:t>
            </a:r>
            <a:r>
              <a:rPr lang="en-US" sz="1400" dirty="0">
                <a:solidFill>
                  <a:prstClr val="black"/>
                </a:solidFill>
                <a:ea typeface="Arial" panose="020B0604020202020204" pitchFamily="34" charset="0"/>
              </a:rPr>
              <a:t> exam.  Your role supporting your mentee is incredibly valuable as you encourage and guide them through exam preparation.</a:t>
            </a:r>
          </a:p>
          <a:p>
            <a:pPr lvl="0">
              <a:spcBef>
                <a:spcPts val="0"/>
              </a:spcBef>
            </a:pPr>
            <a:endParaRPr lang="en-US" sz="1600" dirty="0">
              <a:solidFill>
                <a:prstClr val="black"/>
              </a:solidFill>
              <a:ea typeface="Arial" panose="020B0604020202020204" pitchFamily="34" charset="0"/>
            </a:endParaRPr>
          </a:p>
          <a:p>
            <a:pPr lvl="0">
              <a:spcBef>
                <a:spcPts val="0"/>
              </a:spcBef>
            </a:pPr>
            <a:r>
              <a:rPr lang="en-US" sz="1600" b="1" dirty="0">
                <a:solidFill>
                  <a:prstClr val="black"/>
                </a:solidFill>
                <a:ea typeface="Arial" panose="020B0604020202020204" pitchFamily="34" charset="0"/>
              </a:rPr>
              <a:t>Your Objectives as a Mentor: </a:t>
            </a:r>
            <a:endParaRPr lang="en-US" sz="1800" b="1" dirty="0">
              <a:solidFill>
                <a:schemeClr val="tx1"/>
              </a:solidFill>
              <a:ea typeface="Arial" panose="020B0604020202020204" pitchFamily="34" charset="0"/>
            </a:endParaRPr>
          </a:p>
          <a:p>
            <a:pPr marL="0" lvl="0" indent="0">
              <a:spcBef>
                <a:spcPts val="0"/>
              </a:spcBef>
              <a:buNone/>
            </a:pPr>
            <a:endParaRPr lang="en-US" sz="1400" dirty="0">
              <a:solidFill>
                <a:schemeClr val="tx1"/>
              </a:solidFill>
              <a:ea typeface="Arial" panose="020B0604020202020204" pitchFamily="34" charset="0"/>
            </a:endParaRPr>
          </a:p>
          <a:p>
            <a:pPr marL="285750" lvl="0" indent="-285750">
              <a:spcBef>
                <a:spcPts val="0"/>
              </a:spcBef>
              <a:buClr>
                <a:srgbClr val="FDC82F"/>
              </a:buClr>
              <a:buFont typeface="Wingdings" panose="05000000000000000000" pitchFamily="2" charset="2"/>
              <a:buChar char="ü"/>
            </a:pPr>
            <a:r>
              <a:rPr lang="en-US" sz="1400" dirty="0">
                <a:solidFill>
                  <a:schemeClr val="tx1"/>
                </a:solidFill>
                <a:ea typeface="Arial" panose="020B0604020202020204" pitchFamily="34" charset="0"/>
              </a:rPr>
              <a:t>Build a supportive relationship with your mentee focused on exam preparation over a four month period.</a:t>
            </a:r>
          </a:p>
          <a:p>
            <a:pPr marL="285750" lvl="0" indent="-285750">
              <a:spcBef>
                <a:spcPts val="0"/>
              </a:spcBef>
              <a:buClr>
                <a:srgbClr val="FDC82F"/>
              </a:buClr>
              <a:buFont typeface="Wingdings" panose="05000000000000000000" pitchFamily="2" charset="2"/>
              <a:buChar char="ü"/>
            </a:pPr>
            <a:endParaRPr lang="en-US" sz="1400" dirty="0">
              <a:solidFill>
                <a:schemeClr val="tx1"/>
              </a:solidFill>
              <a:ea typeface="Arial" panose="020B0604020202020204" pitchFamily="34" charset="0"/>
            </a:endParaRPr>
          </a:p>
          <a:p>
            <a:pPr marL="285750" lvl="0" indent="-285750">
              <a:spcBef>
                <a:spcPts val="0"/>
              </a:spcBef>
              <a:buClr>
                <a:srgbClr val="FDC82F"/>
              </a:buClr>
              <a:buFont typeface="Wingdings" panose="05000000000000000000" pitchFamily="2" charset="2"/>
              <a:buChar char="ü"/>
            </a:pPr>
            <a:r>
              <a:rPr lang="en-US" sz="1400" dirty="0">
                <a:solidFill>
                  <a:schemeClr val="tx1"/>
                </a:solidFill>
                <a:ea typeface="Arial" panose="020B0604020202020204" pitchFamily="34" charset="0"/>
              </a:rPr>
              <a:t>Be an accountability partner to help your mentee stay on track with their studying plan. </a:t>
            </a:r>
          </a:p>
          <a:p>
            <a:pPr marL="285750" lvl="0" indent="-285750">
              <a:spcBef>
                <a:spcPts val="0"/>
              </a:spcBef>
              <a:buClr>
                <a:srgbClr val="FDC82F"/>
              </a:buClr>
              <a:buFont typeface="Wingdings" panose="05000000000000000000" pitchFamily="2" charset="2"/>
              <a:buChar char="ü"/>
            </a:pPr>
            <a:endParaRPr lang="en-US" sz="1400" dirty="0">
              <a:solidFill>
                <a:schemeClr val="tx1"/>
              </a:solidFill>
              <a:ea typeface="Arial" panose="020B0604020202020204" pitchFamily="34" charset="0"/>
            </a:endParaRPr>
          </a:p>
          <a:p>
            <a:pPr marL="285750" lvl="0" indent="-285750">
              <a:spcBef>
                <a:spcPts val="0"/>
              </a:spcBef>
              <a:buClr>
                <a:srgbClr val="FDC82F"/>
              </a:buClr>
              <a:buFont typeface="Wingdings" panose="05000000000000000000" pitchFamily="2" charset="2"/>
              <a:buChar char="ü"/>
            </a:pPr>
            <a:r>
              <a:rPr lang="en-US" sz="1400" dirty="0">
                <a:solidFill>
                  <a:schemeClr val="tx1"/>
                </a:solidFill>
                <a:ea typeface="Arial" panose="020B0604020202020204" pitchFamily="34" charset="0"/>
              </a:rPr>
              <a:t>Review and understand the resources available to your mentee and guide them to effectively use these resources to develop and execute their exam preparation plan. </a:t>
            </a:r>
          </a:p>
          <a:p>
            <a:pPr marL="285750" lvl="0" indent="-285750">
              <a:spcBef>
                <a:spcPts val="0"/>
              </a:spcBef>
              <a:buClr>
                <a:srgbClr val="FDC82F"/>
              </a:buClr>
              <a:buFont typeface="Wingdings" panose="05000000000000000000" pitchFamily="2" charset="2"/>
              <a:buChar char="ü"/>
            </a:pPr>
            <a:endParaRPr lang="en-US" sz="1400" dirty="0">
              <a:solidFill>
                <a:schemeClr val="tx1"/>
              </a:solidFill>
              <a:ea typeface="Arial" panose="020B0604020202020204" pitchFamily="34" charset="0"/>
            </a:endParaRPr>
          </a:p>
          <a:p>
            <a:pPr marL="285750" lvl="0" indent="-285750">
              <a:spcBef>
                <a:spcPts val="0"/>
              </a:spcBef>
              <a:buClr>
                <a:srgbClr val="FDC82F"/>
              </a:buClr>
              <a:buFont typeface="Wingdings" panose="05000000000000000000" pitchFamily="2" charset="2"/>
              <a:buChar char="ü"/>
            </a:pPr>
            <a:r>
              <a:rPr lang="en-US" sz="1400" dirty="0">
                <a:solidFill>
                  <a:schemeClr val="tx1"/>
                </a:solidFill>
                <a:ea typeface="Arial" panose="020B0604020202020204" pitchFamily="34" charset="0"/>
              </a:rPr>
              <a:t>Help your mentee understand the best practices of successful exam takers.</a:t>
            </a:r>
          </a:p>
          <a:p>
            <a:pPr lvl="0">
              <a:spcBef>
                <a:spcPts val="0"/>
              </a:spcBef>
              <a:buClr>
                <a:srgbClr val="FDC82F"/>
              </a:buClr>
            </a:pPr>
            <a:endParaRPr lang="en-US" sz="1400" dirty="0">
              <a:solidFill>
                <a:schemeClr val="tx1"/>
              </a:solidFill>
              <a:ea typeface="Arial" panose="020B0604020202020204" pitchFamily="34" charset="0"/>
            </a:endParaRPr>
          </a:p>
          <a:p>
            <a:pPr lvl="0">
              <a:spcBef>
                <a:spcPts val="0"/>
              </a:spcBef>
              <a:buClr>
                <a:srgbClr val="FDC82F"/>
              </a:buClr>
            </a:pPr>
            <a:endParaRPr lang="en-US" sz="1600" dirty="0">
              <a:solidFill>
                <a:schemeClr val="tx1"/>
              </a:solidFill>
              <a:ea typeface="Arial" panose="020B0604020202020204" pitchFamily="34" charset="0"/>
            </a:endParaRPr>
          </a:p>
        </p:txBody>
      </p:sp>
    </p:spTree>
    <p:extLst>
      <p:ext uri="{BB962C8B-B14F-4D97-AF65-F5344CB8AC3E}">
        <p14:creationId xmlns:p14="http://schemas.microsoft.com/office/powerpoint/2010/main" val="425712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p:cNvSpPr txBox="1">
            <a:spLocks/>
          </p:cNvSpPr>
          <p:nvPr/>
        </p:nvSpPr>
        <p:spPr>
          <a:xfrm>
            <a:off x="152401" y="133350"/>
            <a:ext cx="6858000" cy="580793"/>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4000" b="0" i="0" kern="1200" cap="all" baseline="0">
                <a:solidFill>
                  <a:schemeClr val="tx1"/>
                </a:solidFill>
                <a:latin typeface="Arial Bold" pitchFamily="34" charset="0"/>
                <a:ea typeface="+mj-ea"/>
                <a:cs typeface="Arial Bold" pitchFamily="34" charset="0"/>
              </a:defRPr>
            </a:lvl1pPr>
          </a:lstStyle>
          <a:p>
            <a:pPr fontAlgn="auto">
              <a:spcAft>
                <a:spcPts val="0"/>
              </a:spcAft>
            </a:pPr>
            <a:r>
              <a:rPr lang="en-US" sz="3200" b="1" dirty="0"/>
              <a:t>Your Next Steps</a:t>
            </a:r>
          </a:p>
        </p:txBody>
      </p:sp>
      <p:sp>
        <p:nvSpPr>
          <p:cNvPr id="38" name="Text Placeholder 3"/>
          <p:cNvSpPr txBox="1">
            <a:spLocks/>
          </p:cNvSpPr>
          <p:nvPr/>
        </p:nvSpPr>
        <p:spPr>
          <a:xfrm>
            <a:off x="189628" y="971550"/>
            <a:ext cx="8649572" cy="3810000"/>
          </a:xfrm>
          <a:prstGeom prst="rect">
            <a:avLst/>
          </a:prstGeom>
        </p:spPr>
        <p:txBody>
          <a:bodyPr/>
          <a:lstStyle>
            <a:defPPr>
              <a:defRPr lang="en-US"/>
            </a:defPPr>
            <a:lvl1pPr algn="l"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Aft>
                <a:spcPts val="0"/>
              </a:spcAft>
            </a:pPr>
            <a:endParaRPr lang="en-US" sz="1400" b="1" dirty="0">
              <a:solidFill>
                <a:schemeClr val="tx1"/>
              </a:solidFill>
            </a:endParaRPr>
          </a:p>
          <a:p>
            <a:pPr fontAlgn="auto">
              <a:spcAft>
                <a:spcPts val="0"/>
              </a:spcAft>
            </a:pPr>
            <a:r>
              <a:rPr lang="en-US" sz="1400" b="1" dirty="0">
                <a:solidFill>
                  <a:schemeClr val="tx1"/>
                </a:solidFill>
              </a:rPr>
              <a:t>Below are your mentoring responsibilities to ensure a successful relationship. </a:t>
            </a:r>
            <a:br>
              <a:rPr lang="en-US" sz="1400" dirty="0">
                <a:solidFill>
                  <a:schemeClr val="tx1"/>
                </a:solidFill>
              </a:rPr>
            </a:br>
            <a:endParaRPr lang="en-US" sz="1400" dirty="0">
              <a:solidFill>
                <a:schemeClr val="tx1"/>
              </a:solidFill>
            </a:endParaRPr>
          </a:p>
          <a:p>
            <a:pPr marL="285750" indent="-285750" fontAlgn="auto">
              <a:spcAft>
                <a:spcPts val="0"/>
              </a:spcAft>
              <a:buClr>
                <a:srgbClr val="FFCE34"/>
              </a:buClr>
              <a:buFont typeface="Wingdings" panose="05000000000000000000" pitchFamily="2" charset="2"/>
              <a:buChar char="q"/>
            </a:pPr>
            <a:r>
              <a:rPr lang="en-US" sz="1400" dirty="0">
                <a:solidFill>
                  <a:schemeClr val="tx1"/>
                </a:solidFill>
              </a:rPr>
              <a:t>Respond to your mentor request invitations within seven days. You will receive mentoring requests from mentees when registration opens. </a:t>
            </a:r>
          </a:p>
          <a:p>
            <a:pPr marL="285750" indent="-285750" fontAlgn="auto">
              <a:spcAft>
                <a:spcPts val="0"/>
              </a:spcAft>
              <a:buClr>
                <a:srgbClr val="FFCE34"/>
              </a:buClr>
              <a:buFont typeface="Wingdings" panose="05000000000000000000" pitchFamily="2" charset="2"/>
              <a:buChar char="q"/>
            </a:pPr>
            <a:endParaRPr lang="en-US" sz="1400" dirty="0">
              <a:solidFill>
                <a:schemeClr val="tx1"/>
              </a:solidFill>
            </a:endParaRPr>
          </a:p>
          <a:p>
            <a:pPr marL="285750" indent="-285750" fontAlgn="auto">
              <a:spcAft>
                <a:spcPts val="0"/>
              </a:spcAft>
              <a:buClr>
                <a:srgbClr val="FFCE34"/>
              </a:buClr>
              <a:buFont typeface="Wingdings" panose="05000000000000000000" pitchFamily="2" charset="2"/>
              <a:buChar char="q"/>
            </a:pPr>
            <a:r>
              <a:rPr lang="en-US" sz="1400" dirty="0">
                <a:solidFill>
                  <a:schemeClr val="tx1"/>
                </a:solidFill>
              </a:rPr>
              <a:t>Have a minimum of three interactions (in person or virtually) with your mentee.</a:t>
            </a:r>
          </a:p>
          <a:p>
            <a:pPr marL="285750" indent="-285750" fontAlgn="auto">
              <a:spcAft>
                <a:spcPts val="0"/>
              </a:spcAft>
              <a:buClr>
                <a:srgbClr val="FFCE34"/>
              </a:buClr>
              <a:buFont typeface="Wingdings" panose="05000000000000000000" pitchFamily="2" charset="2"/>
              <a:buChar char="q"/>
            </a:pPr>
            <a:endParaRPr lang="en-US" sz="1400" dirty="0">
              <a:solidFill>
                <a:schemeClr val="tx1"/>
              </a:solidFill>
            </a:endParaRPr>
          </a:p>
          <a:p>
            <a:pPr marL="285750" indent="-285750" fontAlgn="auto">
              <a:spcAft>
                <a:spcPts val="0"/>
              </a:spcAft>
              <a:buClr>
                <a:srgbClr val="FFCE34"/>
              </a:buClr>
              <a:buFont typeface="Wingdings" panose="05000000000000000000" pitchFamily="2" charset="2"/>
              <a:buChar char="q"/>
            </a:pPr>
            <a:r>
              <a:rPr lang="en-US" sz="1400" dirty="0">
                <a:solidFill>
                  <a:schemeClr val="tx1"/>
                </a:solidFill>
              </a:rPr>
              <a:t>Focus your relationship on exam preparation. You will be working with your mentee for four months. We will formally end all mentoring relationships at the close of the July exam window.  </a:t>
            </a:r>
          </a:p>
          <a:p>
            <a:pPr marL="285750" indent="-285750" fontAlgn="auto">
              <a:spcAft>
                <a:spcPts val="0"/>
              </a:spcAft>
              <a:buClr>
                <a:srgbClr val="FFCE34"/>
              </a:buClr>
              <a:buFont typeface="Wingdings" panose="05000000000000000000" pitchFamily="2" charset="2"/>
              <a:buChar char="q"/>
            </a:pPr>
            <a:endParaRPr lang="en-US" sz="1400" dirty="0">
              <a:solidFill>
                <a:schemeClr val="tx1"/>
              </a:solidFill>
            </a:endParaRPr>
          </a:p>
          <a:p>
            <a:pPr marL="285750" indent="-285750" fontAlgn="auto">
              <a:spcAft>
                <a:spcPts val="0"/>
              </a:spcAft>
              <a:buClr>
                <a:srgbClr val="FFCE34"/>
              </a:buClr>
              <a:buFont typeface="Wingdings" panose="05000000000000000000" pitchFamily="2" charset="2"/>
              <a:buChar char="q"/>
            </a:pPr>
            <a:r>
              <a:rPr lang="en-US" sz="1400" dirty="0">
                <a:solidFill>
                  <a:schemeClr val="tx1"/>
                </a:solidFill>
              </a:rPr>
              <a:t>Encourage your mentee to create a study plan and use our exam preparation resources.</a:t>
            </a:r>
            <a:endParaRPr lang="en-US" sz="1200" b="1" dirty="0">
              <a:solidFill>
                <a:schemeClr val="tx1"/>
              </a:solidFill>
            </a:endParaRPr>
          </a:p>
          <a:p>
            <a:pPr fontAlgn="auto">
              <a:spcAft>
                <a:spcPts val="0"/>
              </a:spcAft>
            </a:pPr>
            <a:endParaRPr lang="en-US" sz="1200" dirty="0">
              <a:solidFill>
                <a:schemeClr val="tx1"/>
              </a:solidFill>
            </a:endParaRPr>
          </a:p>
          <a:p>
            <a:pPr fontAlgn="auto">
              <a:spcAft>
                <a:spcPts val="0"/>
              </a:spcAft>
            </a:pPr>
            <a:endParaRPr lang="en-US" sz="1200" dirty="0">
              <a:solidFill>
                <a:schemeClr val="tx1"/>
              </a:solidFill>
            </a:endParaRPr>
          </a:p>
          <a:p>
            <a:pPr fontAlgn="auto">
              <a:spcAft>
                <a:spcPts val="0"/>
              </a:spcAft>
            </a:pPr>
            <a:r>
              <a:rPr lang="en-US" sz="1400" b="1" dirty="0">
                <a:solidFill>
                  <a:schemeClr val="tx1"/>
                </a:solidFill>
              </a:rPr>
              <a:t>We will provide additional resources and send you email tips to help you every step of the way!</a:t>
            </a:r>
            <a:br>
              <a:rPr lang="en-US" sz="1400" dirty="0">
                <a:solidFill>
                  <a:schemeClr val="tx1"/>
                </a:solidFill>
              </a:rPr>
            </a:br>
            <a:endParaRPr lang="en-US" sz="1200" b="1" dirty="0">
              <a:solidFill>
                <a:schemeClr val="tx1"/>
              </a:solidFill>
            </a:endParaRPr>
          </a:p>
          <a:p>
            <a:pPr marL="0" lvl="0" indent="0">
              <a:spcBef>
                <a:spcPts val="0"/>
              </a:spcBef>
              <a:buNone/>
            </a:pPr>
            <a:endParaRPr lang="en-US" sz="1100" dirty="0">
              <a:solidFill>
                <a:schemeClr val="tx1"/>
              </a:solidFill>
              <a:ea typeface="Arial" panose="020B0604020202020204" pitchFamily="34" charset="0"/>
            </a:endParaRPr>
          </a:p>
        </p:txBody>
      </p:sp>
    </p:spTree>
    <p:extLst>
      <p:ext uri="{BB962C8B-B14F-4D97-AF65-F5344CB8AC3E}">
        <p14:creationId xmlns:p14="http://schemas.microsoft.com/office/powerpoint/2010/main" val="1422611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AF1CB1-6C31-4521-BFEB-DE916A8DAC58}"/>
              </a:ext>
            </a:extLst>
          </p:cNvPr>
          <p:cNvSpPr>
            <a:spLocks noGrp="1"/>
          </p:cNvSpPr>
          <p:nvPr>
            <p:ph type="sldNum" sz="quarter" idx="12"/>
          </p:nvPr>
        </p:nvSpPr>
        <p:spPr/>
        <p:txBody>
          <a:bodyPr/>
          <a:lstStyle/>
          <a:p>
            <a:pPr>
              <a:defRPr/>
            </a:pPr>
            <a:fld id="{3E9C9FDC-FC42-4F2B-B2DB-F1B41CA703B5}" type="slidenum">
              <a:rPr lang="en-US" smtClean="0"/>
              <a:pPr>
                <a:defRPr/>
              </a:pPr>
              <a:t>4</a:t>
            </a:fld>
            <a:endParaRPr lang="en-US" dirty="0"/>
          </a:p>
        </p:txBody>
      </p:sp>
      <p:sp>
        <p:nvSpPr>
          <p:cNvPr id="3" name="Title 2">
            <a:extLst>
              <a:ext uri="{FF2B5EF4-FFF2-40B4-BE49-F238E27FC236}">
                <a16:creationId xmlns:a16="http://schemas.microsoft.com/office/drawing/2014/main" id="{488588EB-3E69-416A-AD7A-6AAD71B893E0}"/>
              </a:ext>
            </a:extLst>
          </p:cNvPr>
          <p:cNvSpPr>
            <a:spLocks noGrp="1"/>
          </p:cNvSpPr>
          <p:nvPr>
            <p:ph type="ctrTitle"/>
          </p:nvPr>
        </p:nvSpPr>
        <p:spPr/>
        <p:txBody>
          <a:bodyPr/>
          <a:lstStyle/>
          <a:p>
            <a:r>
              <a:rPr lang="en-US" dirty="0"/>
              <a:t>Getting started</a:t>
            </a:r>
          </a:p>
        </p:txBody>
      </p:sp>
    </p:spTree>
    <p:extLst>
      <p:ext uri="{BB962C8B-B14F-4D97-AF65-F5344CB8AC3E}">
        <p14:creationId xmlns:p14="http://schemas.microsoft.com/office/powerpoint/2010/main" val="269625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E9C9FDC-FC42-4F2B-B2DB-F1B41CA703B5}" type="slidenum">
              <a:rPr lang="en-US" smtClean="0"/>
              <a:pPr>
                <a:defRPr/>
              </a:pPr>
              <a:t>5</a:t>
            </a:fld>
            <a:endParaRPr lang="en-US" dirty="0"/>
          </a:p>
        </p:txBody>
      </p:sp>
      <p:sp>
        <p:nvSpPr>
          <p:cNvPr id="4" name="Title 2"/>
          <p:cNvSpPr txBox="1">
            <a:spLocks/>
          </p:cNvSpPr>
          <p:nvPr/>
        </p:nvSpPr>
        <p:spPr>
          <a:xfrm>
            <a:off x="131909" y="133350"/>
            <a:ext cx="7716050" cy="580793"/>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4000" b="0" i="0" kern="1200" cap="all" baseline="0">
                <a:solidFill>
                  <a:schemeClr val="tx1"/>
                </a:solidFill>
                <a:latin typeface="Arial Bold" pitchFamily="34" charset="0"/>
                <a:ea typeface="+mj-ea"/>
                <a:cs typeface="Arial Bold" pitchFamily="34" charset="0"/>
              </a:defRPr>
            </a:lvl1pPr>
          </a:lstStyle>
          <a:p>
            <a:pPr fontAlgn="auto">
              <a:spcAft>
                <a:spcPts val="0"/>
              </a:spcAft>
            </a:pPr>
            <a:r>
              <a:rPr lang="en-US" sz="3200" b="1" dirty="0"/>
              <a:t>Tips for Your 1</a:t>
            </a:r>
            <a:r>
              <a:rPr lang="en-US" sz="3200" b="1" baseline="30000" dirty="0"/>
              <a:t>st</a:t>
            </a:r>
            <a:r>
              <a:rPr lang="en-US" sz="3200" b="1" dirty="0"/>
              <a:t> Meeting</a:t>
            </a:r>
          </a:p>
        </p:txBody>
      </p:sp>
      <p:sp>
        <p:nvSpPr>
          <p:cNvPr id="5" name="Text Placeholder 3"/>
          <p:cNvSpPr txBox="1">
            <a:spLocks/>
          </p:cNvSpPr>
          <p:nvPr/>
        </p:nvSpPr>
        <p:spPr>
          <a:xfrm>
            <a:off x="106368" y="1703022"/>
            <a:ext cx="4440091" cy="2801538"/>
          </a:xfrm>
          <a:prstGeom prst="rect">
            <a:avLst/>
          </a:prstGeom>
        </p:spPr>
        <p:txBody>
          <a:bodyPr/>
          <a:lstStyle>
            <a:defPPr>
              <a:defRPr lang="en-US"/>
            </a:defPPr>
            <a:lvl1pPr algn="l"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Aft>
                <a:spcPts val="0"/>
              </a:spcAft>
            </a:pPr>
            <a:endParaRPr lang="en-US" sz="1100" dirty="0">
              <a:solidFill>
                <a:schemeClr val="tx1"/>
              </a:solidFill>
            </a:endParaRPr>
          </a:p>
          <a:p>
            <a:pPr marL="285750" indent="-285750" fontAlgn="auto">
              <a:spcAft>
                <a:spcPts val="0"/>
              </a:spcAft>
              <a:buClr>
                <a:srgbClr val="FFCE34"/>
              </a:buClr>
              <a:buFont typeface="Wingdings" panose="05000000000000000000" pitchFamily="2" charset="2"/>
              <a:buChar char="q"/>
            </a:pPr>
            <a:r>
              <a:rPr lang="en-US" sz="1600" dirty="0">
                <a:solidFill>
                  <a:schemeClr val="tx1"/>
                </a:solidFill>
              </a:rPr>
              <a:t>Introductions – introduce yourself so your mentee knows more about you and your background.</a:t>
            </a:r>
          </a:p>
          <a:p>
            <a:pPr marL="285750" indent="-285750" fontAlgn="auto">
              <a:spcAft>
                <a:spcPts val="0"/>
              </a:spcAft>
              <a:buClr>
                <a:srgbClr val="FFCE34"/>
              </a:buClr>
              <a:buFont typeface="Wingdings" panose="05000000000000000000" pitchFamily="2" charset="2"/>
              <a:buChar char="q"/>
            </a:pPr>
            <a:endParaRPr lang="en-US" sz="1600" dirty="0">
              <a:solidFill>
                <a:schemeClr val="tx1"/>
              </a:solidFill>
            </a:endParaRPr>
          </a:p>
          <a:p>
            <a:pPr marL="285750" indent="-285750" fontAlgn="auto">
              <a:spcAft>
                <a:spcPts val="0"/>
              </a:spcAft>
              <a:buClr>
                <a:srgbClr val="FFCE34"/>
              </a:buClr>
              <a:buFont typeface="Wingdings" panose="05000000000000000000" pitchFamily="2" charset="2"/>
              <a:buChar char="q"/>
            </a:pPr>
            <a:r>
              <a:rPr lang="en-US" sz="1600" dirty="0">
                <a:solidFill>
                  <a:schemeClr val="tx1"/>
                </a:solidFill>
              </a:rPr>
              <a:t>Cover your</a:t>
            </a:r>
            <a:r>
              <a:rPr lang="en-US" sz="1600" b="1" dirty="0">
                <a:solidFill>
                  <a:schemeClr val="tx1"/>
                </a:solidFill>
              </a:rPr>
              <a:t> </a:t>
            </a:r>
            <a:r>
              <a:rPr lang="en-US" sz="1600" dirty="0">
                <a:solidFill>
                  <a:schemeClr val="tx1"/>
                </a:solidFill>
              </a:rPr>
              <a:t>mutual understanding of the mentoring process and how you plan to help. </a:t>
            </a:r>
          </a:p>
          <a:p>
            <a:pPr marL="285750" indent="-285750" fontAlgn="auto">
              <a:spcAft>
                <a:spcPts val="0"/>
              </a:spcAft>
              <a:buClr>
                <a:srgbClr val="FFCE34"/>
              </a:buClr>
              <a:buFont typeface="Wingdings" panose="05000000000000000000" pitchFamily="2" charset="2"/>
              <a:buChar char="q"/>
            </a:pPr>
            <a:endParaRPr lang="en-US" sz="1600" dirty="0">
              <a:solidFill>
                <a:schemeClr val="tx1"/>
              </a:solidFill>
            </a:endParaRPr>
          </a:p>
          <a:p>
            <a:pPr marL="285750" indent="-285750" fontAlgn="auto">
              <a:spcAft>
                <a:spcPts val="0"/>
              </a:spcAft>
              <a:buClr>
                <a:srgbClr val="FFCE34"/>
              </a:buClr>
              <a:buFont typeface="Wingdings" panose="05000000000000000000" pitchFamily="2" charset="2"/>
              <a:buChar char="q"/>
            </a:pPr>
            <a:r>
              <a:rPr lang="en-US" sz="1600" dirty="0">
                <a:solidFill>
                  <a:schemeClr val="tx1"/>
                </a:solidFill>
              </a:rPr>
              <a:t>Discuss any boundaries of the relationship (confidentiality, etc.).</a:t>
            </a:r>
          </a:p>
          <a:p>
            <a:pPr marL="228600" indent="-228600" fontAlgn="auto">
              <a:spcAft>
                <a:spcPts val="0"/>
              </a:spcAft>
              <a:buClr>
                <a:srgbClr val="FFCE34"/>
              </a:buClr>
              <a:buFont typeface="Wingdings" panose="05000000000000000000" pitchFamily="2" charset="2"/>
              <a:buChar char="§"/>
            </a:pPr>
            <a:endParaRPr lang="en-US" sz="1400" dirty="0">
              <a:solidFill>
                <a:schemeClr val="tx1"/>
              </a:solidFill>
            </a:endParaRPr>
          </a:p>
          <a:p>
            <a:pPr fontAlgn="auto">
              <a:spcAft>
                <a:spcPts val="0"/>
              </a:spcAft>
            </a:pPr>
            <a:r>
              <a:rPr lang="en-US" sz="1400" b="1" dirty="0">
                <a:solidFill>
                  <a:schemeClr val="tx1"/>
                </a:solidFill>
              </a:rPr>
              <a:t>…continued on the next slide</a:t>
            </a:r>
          </a:p>
          <a:p>
            <a:pPr fontAlgn="auto">
              <a:spcAft>
                <a:spcPts val="0"/>
              </a:spcAft>
            </a:pPr>
            <a:endParaRPr lang="en-US" sz="900" dirty="0"/>
          </a:p>
          <a:p>
            <a:pPr marL="0" lvl="0" indent="0">
              <a:spcBef>
                <a:spcPts val="0"/>
              </a:spcBef>
              <a:buNone/>
            </a:pPr>
            <a:endParaRPr lang="en-US" sz="1100" dirty="0">
              <a:solidFill>
                <a:schemeClr val="tx1"/>
              </a:solidFill>
              <a:ea typeface="Arial" panose="020B0604020202020204" pitchFamily="34" charset="0"/>
            </a:endParaRPr>
          </a:p>
        </p:txBody>
      </p:sp>
      <p:sp>
        <p:nvSpPr>
          <p:cNvPr id="8" name="Rectangle 7">
            <a:extLst>
              <a:ext uri="{FF2B5EF4-FFF2-40B4-BE49-F238E27FC236}">
                <a16:creationId xmlns:a16="http://schemas.microsoft.com/office/drawing/2014/main" id="{D191CEA5-81F4-423F-9DC4-F84BB150D842}"/>
              </a:ext>
            </a:extLst>
          </p:cNvPr>
          <p:cNvSpPr/>
          <p:nvPr/>
        </p:nvSpPr>
        <p:spPr>
          <a:xfrm>
            <a:off x="152400" y="1052487"/>
            <a:ext cx="8458200" cy="646331"/>
          </a:xfrm>
          <a:prstGeom prst="rect">
            <a:avLst/>
          </a:prstGeom>
        </p:spPr>
        <p:txBody>
          <a:bodyPr wrap="square">
            <a:spAutoFit/>
          </a:bodyPr>
          <a:lstStyle/>
          <a:p>
            <a:pPr fontAlgn="auto">
              <a:spcAft>
                <a:spcPts val="0"/>
              </a:spcAft>
            </a:pPr>
            <a:r>
              <a:rPr lang="en-US" b="1" dirty="0"/>
              <a:t>To help you get started, here is a suggested agenda for your 1</a:t>
            </a:r>
            <a:r>
              <a:rPr lang="en-US" b="1" baseline="30000" dirty="0"/>
              <a:t>st</a:t>
            </a:r>
            <a:r>
              <a:rPr lang="en-US" b="1" dirty="0"/>
              <a:t> meeting with your mentee:</a:t>
            </a:r>
          </a:p>
        </p:txBody>
      </p:sp>
      <p:pic>
        <p:nvPicPr>
          <p:cNvPr id="10" name="Picture 9">
            <a:extLst>
              <a:ext uri="{FF2B5EF4-FFF2-40B4-BE49-F238E27FC236}">
                <a16:creationId xmlns:a16="http://schemas.microsoft.com/office/drawing/2014/main" id="{24D9FD89-F19B-4D11-99E9-A2BF60487A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426" y="1618062"/>
            <a:ext cx="4314825" cy="2876550"/>
          </a:xfrm>
          <a:prstGeom prst="rect">
            <a:avLst/>
          </a:prstGeom>
        </p:spPr>
      </p:pic>
    </p:spTree>
    <p:extLst>
      <p:ext uri="{BB962C8B-B14F-4D97-AF65-F5344CB8AC3E}">
        <p14:creationId xmlns:p14="http://schemas.microsoft.com/office/powerpoint/2010/main" val="424190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4E5B8B-FDCD-4B8C-B5B3-0E81D6E97FE7}"/>
              </a:ext>
            </a:extLst>
          </p:cNvPr>
          <p:cNvSpPr>
            <a:spLocks noGrp="1"/>
          </p:cNvSpPr>
          <p:nvPr>
            <p:ph type="sldNum" sz="quarter" idx="12"/>
          </p:nvPr>
        </p:nvSpPr>
        <p:spPr/>
        <p:txBody>
          <a:bodyPr/>
          <a:lstStyle/>
          <a:p>
            <a:pPr>
              <a:defRPr/>
            </a:pPr>
            <a:fld id="{3E9C9FDC-FC42-4F2B-B2DB-F1B41CA703B5}" type="slidenum">
              <a:rPr lang="en-US" smtClean="0"/>
              <a:pPr>
                <a:defRPr/>
              </a:pPr>
              <a:t>6</a:t>
            </a:fld>
            <a:endParaRPr lang="en-US" dirty="0"/>
          </a:p>
        </p:txBody>
      </p:sp>
      <p:sp>
        <p:nvSpPr>
          <p:cNvPr id="4" name="Title 2">
            <a:extLst>
              <a:ext uri="{FF2B5EF4-FFF2-40B4-BE49-F238E27FC236}">
                <a16:creationId xmlns:a16="http://schemas.microsoft.com/office/drawing/2014/main" id="{716FCA56-CF22-4C67-8157-D2F254C356A8}"/>
              </a:ext>
            </a:extLst>
          </p:cNvPr>
          <p:cNvSpPr txBox="1">
            <a:spLocks/>
          </p:cNvSpPr>
          <p:nvPr/>
        </p:nvSpPr>
        <p:spPr>
          <a:xfrm>
            <a:off x="131909" y="133350"/>
            <a:ext cx="7716050" cy="580793"/>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4000" b="0" i="0" kern="1200" cap="all" baseline="0">
                <a:solidFill>
                  <a:schemeClr val="tx1"/>
                </a:solidFill>
                <a:latin typeface="Arial Bold" pitchFamily="34" charset="0"/>
                <a:ea typeface="+mj-ea"/>
                <a:cs typeface="Arial Bold" pitchFamily="34" charset="0"/>
              </a:defRPr>
            </a:lvl1pPr>
          </a:lstStyle>
          <a:p>
            <a:pPr fontAlgn="auto">
              <a:spcAft>
                <a:spcPts val="0"/>
              </a:spcAft>
            </a:pPr>
            <a:r>
              <a:rPr lang="en-US" sz="3200" b="1" dirty="0"/>
              <a:t>Tips for your 1</a:t>
            </a:r>
            <a:r>
              <a:rPr lang="en-US" sz="3200" b="1" baseline="30000" dirty="0"/>
              <a:t>st</a:t>
            </a:r>
            <a:r>
              <a:rPr lang="en-US" sz="3200" b="1" dirty="0"/>
              <a:t> Meeting</a:t>
            </a:r>
          </a:p>
        </p:txBody>
      </p:sp>
      <p:sp>
        <p:nvSpPr>
          <p:cNvPr id="5" name="Rectangle 4">
            <a:extLst>
              <a:ext uri="{FF2B5EF4-FFF2-40B4-BE49-F238E27FC236}">
                <a16:creationId xmlns:a16="http://schemas.microsoft.com/office/drawing/2014/main" id="{80F35B47-BCD5-4CF5-90F7-7F0A5F630799}"/>
              </a:ext>
            </a:extLst>
          </p:cNvPr>
          <p:cNvSpPr/>
          <p:nvPr/>
        </p:nvSpPr>
        <p:spPr>
          <a:xfrm>
            <a:off x="91426" y="1437441"/>
            <a:ext cx="7411891" cy="1354217"/>
          </a:xfrm>
          <a:prstGeom prst="rect">
            <a:avLst/>
          </a:prstGeom>
        </p:spPr>
        <p:txBody>
          <a:bodyPr wrap="square">
            <a:spAutoFit/>
          </a:bodyPr>
          <a:lstStyle/>
          <a:p>
            <a:pPr marL="285750" indent="-285750" fontAlgn="auto">
              <a:spcAft>
                <a:spcPts val="0"/>
              </a:spcAft>
              <a:buClr>
                <a:srgbClr val="FFCE34"/>
              </a:buClr>
              <a:buFont typeface="Wingdings" panose="05000000000000000000" pitchFamily="2" charset="2"/>
              <a:buChar char="q"/>
            </a:pPr>
            <a:r>
              <a:rPr lang="en-US" sz="1600" dirty="0"/>
              <a:t>Make sure your mentee understands your role is to support them through their</a:t>
            </a:r>
            <a:r>
              <a:rPr lang="en-US" sz="1600" dirty="0">
                <a:solidFill>
                  <a:srgbClr val="FF0000"/>
                </a:solidFill>
              </a:rPr>
              <a:t> </a:t>
            </a:r>
            <a:r>
              <a:rPr lang="en-US" sz="1600" dirty="0"/>
              <a:t>exam preparation process. </a:t>
            </a:r>
          </a:p>
          <a:p>
            <a:pPr fontAlgn="auto">
              <a:spcAft>
                <a:spcPts val="0"/>
              </a:spcAft>
              <a:buClr>
                <a:srgbClr val="FFCE34"/>
              </a:buClr>
            </a:pPr>
            <a:endParaRPr lang="en-US" sz="1600" dirty="0"/>
          </a:p>
          <a:p>
            <a:pPr marL="285750" indent="-285750" fontAlgn="auto">
              <a:spcAft>
                <a:spcPts val="0"/>
              </a:spcAft>
              <a:buClr>
                <a:srgbClr val="FFCE34"/>
              </a:buClr>
              <a:buFont typeface="Wingdings" panose="05000000000000000000" pitchFamily="2" charset="2"/>
              <a:buChar char="q"/>
            </a:pPr>
            <a:endParaRPr lang="en-US" sz="1600" dirty="0"/>
          </a:p>
          <a:p>
            <a:pPr fontAlgn="auto">
              <a:spcAft>
                <a:spcPts val="0"/>
              </a:spcAft>
            </a:pPr>
            <a:endParaRPr lang="en-US" b="1" dirty="0"/>
          </a:p>
        </p:txBody>
      </p:sp>
      <p:pic>
        <p:nvPicPr>
          <p:cNvPr id="2" name="Picture 1">
            <a:extLst>
              <a:ext uri="{FF2B5EF4-FFF2-40B4-BE49-F238E27FC236}">
                <a16:creationId xmlns:a16="http://schemas.microsoft.com/office/drawing/2014/main" id="{25792EAE-CB4C-4F1A-B833-10567E9F22A0}"/>
              </a:ext>
            </a:extLst>
          </p:cNvPr>
          <p:cNvPicPr>
            <a:picLocks noChangeAspect="1"/>
          </p:cNvPicPr>
          <p:nvPr/>
        </p:nvPicPr>
        <p:blipFill>
          <a:blip r:embed="rId2"/>
          <a:stretch>
            <a:fillRect/>
          </a:stretch>
        </p:blipFill>
        <p:spPr>
          <a:xfrm>
            <a:off x="5410200" y="2114550"/>
            <a:ext cx="3514725" cy="2343150"/>
          </a:xfrm>
          <a:prstGeom prst="rect">
            <a:avLst/>
          </a:prstGeom>
        </p:spPr>
      </p:pic>
      <p:sp>
        <p:nvSpPr>
          <p:cNvPr id="8" name="Rectangle 7">
            <a:extLst>
              <a:ext uri="{FF2B5EF4-FFF2-40B4-BE49-F238E27FC236}">
                <a16:creationId xmlns:a16="http://schemas.microsoft.com/office/drawing/2014/main" id="{72125D99-F33E-41DF-BC80-17C28D253147}"/>
              </a:ext>
            </a:extLst>
          </p:cNvPr>
          <p:cNvSpPr/>
          <p:nvPr/>
        </p:nvSpPr>
        <p:spPr>
          <a:xfrm>
            <a:off x="91426" y="2114550"/>
            <a:ext cx="5054455" cy="2062103"/>
          </a:xfrm>
          <a:prstGeom prst="rect">
            <a:avLst/>
          </a:prstGeom>
        </p:spPr>
        <p:txBody>
          <a:bodyPr wrap="square">
            <a:spAutoFit/>
          </a:bodyPr>
          <a:lstStyle/>
          <a:p>
            <a:pPr marL="285750" indent="-285750" fontAlgn="auto">
              <a:spcAft>
                <a:spcPts val="0"/>
              </a:spcAft>
              <a:buClr>
                <a:srgbClr val="FFCE34"/>
              </a:buClr>
              <a:buFont typeface="Wingdings" panose="05000000000000000000" pitchFamily="2" charset="2"/>
              <a:buChar char="q"/>
            </a:pPr>
            <a:r>
              <a:rPr lang="en-US" sz="1600" dirty="0"/>
              <a:t>Go over areas your mentee is seeking the most help related to exam preparation. </a:t>
            </a:r>
          </a:p>
          <a:p>
            <a:pPr lvl="0" fontAlgn="auto">
              <a:spcAft>
                <a:spcPts val="0"/>
              </a:spcAft>
              <a:buClr>
                <a:srgbClr val="FFCE34"/>
              </a:buClr>
            </a:pPr>
            <a:endParaRPr lang="en-US" sz="1600" dirty="0">
              <a:solidFill>
                <a:prstClr val="black"/>
              </a:solidFill>
            </a:endParaRPr>
          </a:p>
          <a:p>
            <a:pPr marL="285750" lvl="0" indent="-285750" fontAlgn="auto">
              <a:spcAft>
                <a:spcPts val="0"/>
              </a:spcAft>
              <a:buClr>
                <a:srgbClr val="FFCE34"/>
              </a:buClr>
              <a:buFont typeface="Wingdings" panose="05000000000000000000" pitchFamily="2" charset="2"/>
              <a:buChar char="q"/>
            </a:pPr>
            <a:r>
              <a:rPr lang="en-US" sz="1600" dirty="0">
                <a:solidFill>
                  <a:prstClr val="black"/>
                </a:solidFill>
              </a:rPr>
              <a:t>Determine how often you will maintain contact with each other.</a:t>
            </a:r>
          </a:p>
          <a:p>
            <a:pPr marL="285750" lvl="0" indent="-285750" fontAlgn="auto">
              <a:spcAft>
                <a:spcPts val="0"/>
              </a:spcAft>
              <a:buClr>
                <a:srgbClr val="FFCE34"/>
              </a:buClr>
              <a:buFont typeface="Wingdings" panose="05000000000000000000" pitchFamily="2" charset="2"/>
              <a:buChar char="q"/>
            </a:pPr>
            <a:endParaRPr lang="en-US" sz="1600" dirty="0">
              <a:solidFill>
                <a:prstClr val="black"/>
              </a:solidFill>
            </a:endParaRPr>
          </a:p>
          <a:p>
            <a:pPr marL="285750" lvl="0" indent="-285750" fontAlgn="auto">
              <a:spcAft>
                <a:spcPts val="0"/>
              </a:spcAft>
              <a:buClr>
                <a:srgbClr val="FFCE34"/>
              </a:buClr>
              <a:buFont typeface="Wingdings" panose="05000000000000000000" pitchFamily="2" charset="2"/>
              <a:buChar char="q"/>
            </a:pPr>
            <a:r>
              <a:rPr lang="en-US" sz="1600" dirty="0">
                <a:solidFill>
                  <a:prstClr val="black"/>
                </a:solidFill>
              </a:rPr>
              <a:t>Establish times for regularly scheduled communications.</a:t>
            </a:r>
          </a:p>
        </p:txBody>
      </p:sp>
    </p:spTree>
    <p:extLst>
      <p:ext uri="{BB962C8B-B14F-4D97-AF65-F5344CB8AC3E}">
        <p14:creationId xmlns:p14="http://schemas.microsoft.com/office/powerpoint/2010/main" val="1778299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74C4-64BF-4B25-B63C-92011FD99435}"/>
              </a:ext>
            </a:extLst>
          </p:cNvPr>
          <p:cNvSpPr>
            <a:spLocks noGrp="1"/>
          </p:cNvSpPr>
          <p:nvPr>
            <p:ph type="title"/>
          </p:nvPr>
        </p:nvSpPr>
        <p:spPr>
          <a:xfrm>
            <a:off x="228600" y="21981"/>
            <a:ext cx="6915150" cy="857250"/>
          </a:xfrm>
        </p:spPr>
        <p:txBody>
          <a:bodyPr/>
          <a:lstStyle/>
          <a:p>
            <a:r>
              <a:rPr lang="en-US" sz="3600" dirty="0">
                <a:solidFill>
                  <a:schemeClr val="tx1"/>
                </a:solidFill>
              </a:rPr>
              <a:t>HOW TO BE SUCCESSFUL</a:t>
            </a:r>
          </a:p>
        </p:txBody>
      </p:sp>
      <p:sp>
        <p:nvSpPr>
          <p:cNvPr id="9" name="Content Placeholder 8">
            <a:extLst>
              <a:ext uri="{FF2B5EF4-FFF2-40B4-BE49-F238E27FC236}">
                <a16:creationId xmlns:a16="http://schemas.microsoft.com/office/drawing/2014/main" id="{C9A2A94C-09DF-4E40-BB89-7ACA242ADE20}"/>
              </a:ext>
            </a:extLst>
          </p:cNvPr>
          <p:cNvSpPr>
            <a:spLocks noGrp="1"/>
          </p:cNvSpPr>
          <p:nvPr>
            <p:ph idx="1"/>
          </p:nvPr>
        </p:nvSpPr>
        <p:spPr>
          <a:xfrm>
            <a:off x="3529481" y="1846661"/>
            <a:ext cx="5638800" cy="2935069"/>
          </a:xfrm>
        </p:spPr>
        <p:txBody>
          <a:bodyPr>
            <a:normAutofit/>
          </a:bodyPr>
          <a:lstStyle/>
          <a:p>
            <a:pPr marL="0" indent="0">
              <a:buNone/>
            </a:pPr>
            <a:endParaRPr lang="en-US" sz="1600" dirty="0">
              <a:solidFill>
                <a:schemeClr val="tx1"/>
              </a:solidFill>
            </a:endParaRPr>
          </a:p>
          <a:p>
            <a:pPr>
              <a:buFont typeface="Wingdings" panose="05000000000000000000" pitchFamily="2" charset="2"/>
              <a:buChar char="§"/>
            </a:pPr>
            <a:r>
              <a:rPr lang="en-US" sz="1400" b="1" dirty="0">
                <a:solidFill>
                  <a:schemeClr val="tx1"/>
                </a:solidFill>
              </a:rPr>
              <a:t>Research shows those who follow their study plan are more likely to pass the exam. </a:t>
            </a:r>
            <a:r>
              <a:rPr lang="en-US" sz="1400" dirty="0">
                <a:solidFill>
                  <a:schemeClr val="tx1"/>
                </a:solidFill>
              </a:rPr>
              <a:t>Review your mentee’s study plan and schedule, and establish regular check-ins to help them stay accountable. </a:t>
            </a:r>
          </a:p>
          <a:p>
            <a:pPr marL="0" indent="0">
              <a:buNone/>
            </a:pPr>
            <a:endParaRPr lang="en-US" sz="1400" dirty="0">
              <a:solidFill>
                <a:schemeClr val="tx1"/>
              </a:solidFill>
            </a:endParaRPr>
          </a:p>
          <a:p>
            <a:pPr>
              <a:buFont typeface="Wingdings" panose="05000000000000000000" pitchFamily="2" charset="2"/>
              <a:buChar char="§"/>
            </a:pPr>
            <a:r>
              <a:rPr lang="en-US" sz="1400" dirty="0">
                <a:solidFill>
                  <a:schemeClr val="tx1"/>
                </a:solidFill>
              </a:rPr>
              <a:t>Encourage your mentee to take the CFP Board Practice Exam.  This is a free resource for all exam takers.</a:t>
            </a:r>
            <a:r>
              <a:rPr lang="en-US" sz="1400" b="1" dirty="0">
                <a:solidFill>
                  <a:schemeClr val="tx1"/>
                </a:solidFill>
              </a:rPr>
              <a:t> 69% of those who passed the CFP</a:t>
            </a:r>
            <a:r>
              <a:rPr lang="en-US" sz="1400" b="1" baseline="30000" dirty="0">
                <a:solidFill>
                  <a:schemeClr val="tx1"/>
                </a:solidFill>
              </a:rPr>
              <a:t>®</a:t>
            </a:r>
            <a:r>
              <a:rPr lang="en-US" sz="1400" b="1" dirty="0">
                <a:solidFill>
                  <a:schemeClr val="tx1"/>
                </a:solidFill>
              </a:rPr>
              <a:t> exam used the CFP Board Practice Exam as part of their study program.</a:t>
            </a:r>
            <a:r>
              <a:rPr lang="en-US" sz="1400" dirty="0">
                <a:solidFill>
                  <a:schemeClr val="tx1"/>
                </a:solidFill>
              </a:rPr>
              <a:t> Have your mentee share their progress on the practice exam with you.  </a:t>
            </a:r>
          </a:p>
          <a:p>
            <a:pPr>
              <a:buFont typeface="Wingdings" panose="05000000000000000000" pitchFamily="2" charset="2"/>
              <a:buChar char="§"/>
            </a:pPr>
            <a:endParaRPr lang="en-US" sz="1200" dirty="0">
              <a:solidFill>
                <a:schemeClr val="tx1"/>
              </a:solidFill>
            </a:endParaRPr>
          </a:p>
          <a:p>
            <a:pPr>
              <a:buFont typeface="Wingdings" panose="05000000000000000000" pitchFamily="2" charset="2"/>
              <a:buChar char="§"/>
            </a:pPr>
            <a:endParaRPr lang="en-US" sz="1200" dirty="0">
              <a:solidFill>
                <a:schemeClr val="tx1"/>
              </a:solidFill>
            </a:endParaRPr>
          </a:p>
        </p:txBody>
      </p:sp>
      <p:sp>
        <p:nvSpPr>
          <p:cNvPr id="3" name="Slide Number Placeholder 2">
            <a:extLst>
              <a:ext uri="{FF2B5EF4-FFF2-40B4-BE49-F238E27FC236}">
                <a16:creationId xmlns:a16="http://schemas.microsoft.com/office/drawing/2014/main" id="{E4478732-66CA-47C8-B4AE-26E72AC9452B}"/>
              </a:ext>
            </a:extLst>
          </p:cNvPr>
          <p:cNvSpPr>
            <a:spLocks noGrp="1"/>
          </p:cNvSpPr>
          <p:nvPr>
            <p:ph type="sldNum" sz="quarter" idx="12"/>
          </p:nvPr>
        </p:nvSpPr>
        <p:spPr/>
        <p:txBody>
          <a:bodyPr/>
          <a:lstStyle/>
          <a:p>
            <a:fld id="{3E9C9FDC-FC42-4F2B-B2DB-F1B41CA703B5}" type="slidenum">
              <a:rPr lang="en-US" smtClean="0"/>
              <a:pPr/>
              <a:t>7</a:t>
            </a:fld>
            <a:endParaRPr lang="en-US" dirty="0"/>
          </a:p>
        </p:txBody>
      </p:sp>
      <p:sp>
        <p:nvSpPr>
          <p:cNvPr id="4" name="Rectangle 3">
            <a:extLst>
              <a:ext uri="{FF2B5EF4-FFF2-40B4-BE49-F238E27FC236}">
                <a16:creationId xmlns:a16="http://schemas.microsoft.com/office/drawing/2014/main" id="{D131E48B-78F7-4D96-B068-9570118E7D02}"/>
              </a:ext>
            </a:extLst>
          </p:cNvPr>
          <p:cNvSpPr/>
          <p:nvPr/>
        </p:nvSpPr>
        <p:spPr>
          <a:xfrm>
            <a:off x="259080" y="1123950"/>
            <a:ext cx="8382000" cy="646331"/>
          </a:xfrm>
          <a:prstGeom prst="rect">
            <a:avLst/>
          </a:prstGeom>
        </p:spPr>
        <p:txBody>
          <a:bodyPr wrap="square">
            <a:spAutoFit/>
          </a:bodyPr>
          <a:lstStyle/>
          <a:p>
            <a:pPr marL="0" indent="0">
              <a:buNone/>
            </a:pPr>
            <a:r>
              <a:rPr lang="en-US" b="1" dirty="0"/>
              <a:t>To help set a framework for your mentoring relationship, here is how you can help your mentee be more successful:</a:t>
            </a:r>
          </a:p>
        </p:txBody>
      </p:sp>
      <p:pic>
        <p:nvPicPr>
          <p:cNvPr id="5" name="Picture 4">
            <a:extLst>
              <a:ext uri="{FF2B5EF4-FFF2-40B4-BE49-F238E27FC236}">
                <a16:creationId xmlns:a16="http://schemas.microsoft.com/office/drawing/2014/main" id="{28A7E17A-517F-4510-BB08-504EB1F9D122}"/>
              </a:ext>
            </a:extLst>
          </p:cNvPr>
          <p:cNvPicPr>
            <a:picLocks noChangeAspect="1"/>
          </p:cNvPicPr>
          <p:nvPr/>
        </p:nvPicPr>
        <p:blipFill>
          <a:blip r:embed="rId2"/>
          <a:stretch>
            <a:fillRect/>
          </a:stretch>
        </p:blipFill>
        <p:spPr>
          <a:xfrm>
            <a:off x="287187" y="2046409"/>
            <a:ext cx="3242294" cy="2156950"/>
          </a:xfrm>
          <a:prstGeom prst="rect">
            <a:avLst/>
          </a:prstGeom>
        </p:spPr>
      </p:pic>
    </p:spTree>
    <p:extLst>
      <p:ext uri="{BB962C8B-B14F-4D97-AF65-F5344CB8AC3E}">
        <p14:creationId xmlns:p14="http://schemas.microsoft.com/office/powerpoint/2010/main" val="1668809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E8C457-3B55-4572-97DA-B6483492EDCD}"/>
              </a:ext>
            </a:extLst>
          </p:cNvPr>
          <p:cNvSpPr>
            <a:spLocks noGrp="1"/>
          </p:cNvSpPr>
          <p:nvPr>
            <p:ph idx="1"/>
          </p:nvPr>
        </p:nvSpPr>
        <p:spPr>
          <a:xfrm>
            <a:off x="23365" y="1711091"/>
            <a:ext cx="4495800" cy="2332210"/>
          </a:xfrm>
        </p:spPr>
        <p:txBody>
          <a:bodyPr/>
          <a:lstStyle/>
          <a:p>
            <a:pPr>
              <a:buFont typeface="Wingdings" panose="05000000000000000000" pitchFamily="2" charset="2"/>
              <a:buChar char="§"/>
            </a:pPr>
            <a:r>
              <a:rPr lang="en-US" sz="1400" b="1" dirty="0">
                <a:solidFill>
                  <a:schemeClr val="tx1"/>
                </a:solidFill>
              </a:rPr>
              <a:t>Based on research, those who passed the exam were significantly more likely to study 11-15 hours per week. </a:t>
            </a:r>
            <a:r>
              <a:rPr lang="en-US" sz="1400" dirty="0">
                <a:solidFill>
                  <a:schemeClr val="tx1"/>
                </a:solidFill>
              </a:rPr>
              <a:t>Does your mentee’s study plan align with this?</a:t>
            </a:r>
          </a:p>
          <a:p>
            <a:pPr marL="457200" lvl="1" indent="0">
              <a:buNone/>
            </a:pPr>
            <a:endParaRPr lang="en-US" sz="1400" dirty="0"/>
          </a:p>
          <a:p>
            <a:pPr>
              <a:buFont typeface="Wingdings" panose="05000000000000000000" pitchFamily="2" charset="2"/>
              <a:buChar char="§"/>
            </a:pPr>
            <a:r>
              <a:rPr lang="en-US" sz="1400" dirty="0">
                <a:solidFill>
                  <a:schemeClr val="tx1"/>
                </a:solidFill>
              </a:rPr>
              <a:t>Encourage your mentee to take a review course.  </a:t>
            </a:r>
            <a:r>
              <a:rPr lang="en-US" sz="1400" b="1" dirty="0">
                <a:solidFill>
                  <a:schemeClr val="tx1"/>
                </a:solidFill>
              </a:rPr>
              <a:t>Those who passed the exam said the two best ways to prepare were taking a review course and focusing on practice questions. </a:t>
            </a:r>
          </a:p>
          <a:p>
            <a:pPr marL="0" indent="0">
              <a:buNone/>
            </a:pPr>
            <a:endParaRPr lang="en-US" dirty="0"/>
          </a:p>
        </p:txBody>
      </p:sp>
      <p:sp>
        <p:nvSpPr>
          <p:cNvPr id="4" name="Slide Number Placeholder 3">
            <a:extLst>
              <a:ext uri="{FF2B5EF4-FFF2-40B4-BE49-F238E27FC236}">
                <a16:creationId xmlns:a16="http://schemas.microsoft.com/office/drawing/2014/main" id="{6B91579E-EFAA-4953-B033-22FF98D09F38}"/>
              </a:ext>
            </a:extLst>
          </p:cNvPr>
          <p:cNvSpPr>
            <a:spLocks noGrp="1"/>
          </p:cNvSpPr>
          <p:nvPr>
            <p:ph type="sldNum" sz="quarter" idx="12"/>
          </p:nvPr>
        </p:nvSpPr>
        <p:spPr/>
        <p:txBody>
          <a:bodyPr/>
          <a:lstStyle/>
          <a:p>
            <a:pPr>
              <a:defRPr/>
            </a:pPr>
            <a:fld id="{3E9C9FDC-FC42-4F2B-B2DB-F1B41CA703B5}" type="slidenum">
              <a:rPr lang="en-US" smtClean="0"/>
              <a:pPr>
                <a:defRPr/>
              </a:pPr>
              <a:t>8</a:t>
            </a:fld>
            <a:endParaRPr lang="en-US" dirty="0"/>
          </a:p>
        </p:txBody>
      </p:sp>
      <p:pic>
        <p:nvPicPr>
          <p:cNvPr id="5" name="Picture 4">
            <a:extLst>
              <a:ext uri="{FF2B5EF4-FFF2-40B4-BE49-F238E27FC236}">
                <a16:creationId xmlns:a16="http://schemas.microsoft.com/office/drawing/2014/main" id="{1F44AADF-F417-420A-9B93-7E9602E20B9C}"/>
              </a:ext>
            </a:extLst>
          </p:cNvPr>
          <p:cNvPicPr>
            <a:picLocks noChangeAspect="1"/>
          </p:cNvPicPr>
          <p:nvPr/>
        </p:nvPicPr>
        <p:blipFill>
          <a:blip r:embed="rId2"/>
          <a:stretch>
            <a:fillRect/>
          </a:stretch>
        </p:blipFill>
        <p:spPr>
          <a:xfrm>
            <a:off x="0" y="33201"/>
            <a:ext cx="7102456" cy="975445"/>
          </a:xfrm>
          <a:prstGeom prst="rect">
            <a:avLst/>
          </a:prstGeom>
        </p:spPr>
      </p:pic>
      <p:pic>
        <p:nvPicPr>
          <p:cNvPr id="6" name="Picture 5">
            <a:extLst>
              <a:ext uri="{FF2B5EF4-FFF2-40B4-BE49-F238E27FC236}">
                <a16:creationId xmlns:a16="http://schemas.microsoft.com/office/drawing/2014/main" id="{6398A8EB-0FEC-416E-AB43-131752141360}"/>
              </a:ext>
            </a:extLst>
          </p:cNvPr>
          <p:cNvPicPr>
            <a:picLocks noChangeAspect="1"/>
          </p:cNvPicPr>
          <p:nvPr/>
        </p:nvPicPr>
        <p:blipFill>
          <a:blip r:embed="rId3"/>
          <a:stretch>
            <a:fillRect/>
          </a:stretch>
        </p:blipFill>
        <p:spPr>
          <a:xfrm>
            <a:off x="4774627" y="1523582"/>
            <a:ext cx="4068666" cy="2707228"/>
          </a:xfrm>
          <a:prstGeom prst="rect">
            <a:avLst/>
          </a:prstGeom>
        </p:spPr>
      </p:pic>
    </p:spTree>
    <p:extLst>
      <p:ext uri="{BB962C8B-B14F-4D97-AF65-F5344CB8AC3E}">
        <p14:creationId xmlns:p14="http://schemas.microsoft.com/office/powerpoint/2010/main" val="422482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p:cNvSpPr txBox="1">
            <a:spLocks/>
          </p:cNvSpPr>
          <p:nvPr/>
        </p:nvSpPr>
        <p:spPr>
          <a:xfrm>
            <a:off x="504967" y="209550"/>
            <a:ext cx="8149861" cy="580793"/>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4000" b="0" i="0" kern="1200" cap="all" baseline="0">
                <a:solidFill>
                  <a:schemeClr val="tx1"/>
                </a:solidFill>
                <a:latin typeface="Arial Bold" pitchFamily="34" charset="0"/>
                <a:ea typeface="+mj-ea"/>
                <a:cs typeface="Arial Bold" pitchFamily="34" charset="0"/>
              </a:defRPr>
            </a:lvl1pPr>
          </a:lstStyle>
          <a:p>
            <a:pPr fontAlgn="auto">
              <a:spcAft>
                <a:spcPts val="0"/>
              </a:spcAft>
            </a:pPr>
            <a:r>
              <a:rPr lang="en-US" sz="3600" b="1" dirty="0"/>
              <a:t>Helpful resources</a:t>
            </a:r>
          </a:p>
        </p:txBody>
      </p:sp>
      <p:sp>
        <p:nvSpPr>
          <p:cNvPr id="38" name="Text Placeholder 3"/>
          <p:cNvSpPr txBox="1">
            <a:spLocks/>
          </p:cNvSpPr>
          <p:nvPr/>
        </p:nvSpPr>
        <p:spPr>
          <a:xfrm>
            <a:off x="514066" y="1352550"/>
            <a:ext cx="8421209" cy="3119322"/>
          </a:xfrm>
          <a:prstGeom prst="rect">
            <a:avLst/>
          </a:prstGeom>
        </p:spPr>
        <p:txBody>
          <a:bodyPr/>
          <a:lstStyle>
            <a:defPPr>
              <a:defRPr lang="en-US"/>
            </a:defPPr>
            <a:lvl1pPr algn="l" rtl="0" fontAlgn="base">
              <a:spcBef>
                <a:spcPct val="0"/>
              </a:spcBef>
              <a:spcAft>
                <a:spcPct val="0"/>
              </a:spcAft>
              <a:defRPr sz="800" kern="1200">
                <a:solidFill>
                  <a:schemeClr val="tx1">
                    <a:lumMod val="50000"/>
                    <a:lumOff val="5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Aft>
                <a:spcPts val="0"/>
              </a:spcAft>
            </a:pPr>
            <a:endParaRPr lang="en-US" sz="900" dirty="0"/>
          </a:p>
          <a:p>
            <a:pPr marL="0" lvl="0" indent="0">
              <a:spcBef>
                <a:spcPts val="0"/>
              </a:spcBef>
              <a:buNone/>
            </a:pPr>
            <a:endParaRPr lang="en-US" sz="1100" dirty="0">
              <a:solidFill>
                <a:schemeClr val="tx1"/>
              </a:solidFill>
              <a:ea typeface="Arial" panose="020B0604020202020204" pitchFamily="34" charset="0"/>
            </a:endParaRPr>
          </a:p>
        </p:txBody>
      </p:sp>
      <p:sp>
        <p:nvSpPr>
          <p:cNvPr id="2" name="Rectangle 1"/>
          <p:cNvSpPr/>
          <p:nvPr/>
        </p:nvSpPr>
        <p:spPr>
          <a:xfrm>
            <a:off x="208725" y="1123950"/>
            <a:ext cx="7953233" cy="3708708"/>
          </a:xfrm>
          <a:prstGeom prst="rect">
            <a:avLst/>
          </a:prstGeom>
        </p:spPr>
        <p:txBody>
          <a:bodyPr wrap="square">
            <a:spAutoFit/>
          </a:bodyPr>
          <a:lstStyle/>
          <a:p>
            <a:pPr marL="171450" indent="-171450">
              <a:buFont typeface="Arial" panose="020B0604020202020204" pitchFamily="34" charset="0"/>
              <a:buChar char="•"/>
            </a:pPr>
            <a:r>
              <a:rPr lang="en-US" sz="1400" dirty="0"/>
              <a:t>Additional resources relating to mentoring can be found in the Mentor Program </a:t>
            </a:r>
            <a:r>
              <a:rPr lang="en-US" sz="1400" dirty="0">
                <a:solidFill>
                  <a:srgbClr val="00B0F0"/>
                </a:solidFill>
                <a:hlinkClick r:id="rId3">
                  <a:extLst>
                    <a:ext uri="{A12FA001-AC4F-418D-AE19-62706E023703}">
                      <ahyp:hlinkClr xmlns:ahyp="http://schemas.microsoft.com/office/drawing/2018/hyperlinkcolor" val="tx"/>
                    </a:ext>
                  </a:extLst>
                </a:hlinkClick>
              </a:rPr>
              <a:t>Resource Library</a:t>
            </a:r>
            <a:r>
              <a:rPr lang="en-US" sz="1400" dirty="0">
                <a:solidFill>
                  <a:srgbClr val="00B0F0"/>
                </a:solidFill>
              </a:rPr>
              <a:t>.</a:t>
            </a:r>
          </a:p>
          <a:p>
            <a:pPr marL="171450" indent="-171450">
              <a:buFont typeface="Arial" panose="020B0604020202020204" pitchFamily="34" charset="0"/>
              <a:buChar char="•"/>
            </a:pPr>
            <a:endParaRPr lang="en-US" sz="1100" dirty="0"/>
          </a:p>
          <a:p>
            <a:endParaRPr lang="en-US" sz="1100" dirty="0"/>
          </a:p>
          <a:p>
            <a:pPr marL="171450" indent="-171450">
              <a:buFont typeface="Arial" panose="020B0604020202020204" pitchFamily="34" charset="0"/>
              <a:buChar char="•"/>
            </a:pPr>
            <a:r>
              <a:rPr lang="en-US" sz="1400" dirty="0"/>
              <a:t>You may get questions about the certification process that you’re not sure how to answer. Encourage your mentee to post their questions to CFP Board’s </a:t>
            </a:r>
            <a:r>
              <a:rPr lang="en-US" sz="1400" dirty="0">
                <a:solidFill>
                  <a:srgbClr val="00B0F0"/>
                </a:solidFill>
              </a:rPr>
              <a:t> </a:t>
            </a:r>
            <a:r>
              <a:rPr lang="en-US" sz="1400" u="sng" dirty="0">
                <a:solidFill>
                  <a:srgbClr val="00B0F0"/>
                </a:solidFill>
                <a:hlinkClick r:id="rId4">
                  <a:extLst>
                    <a:ext uri="{A12FA001-AC4F-418D-AE19-62706E023703}">
                      <ahyp:hlinkClr xmlns:ahyp="http://schemas.microsoft.com/office/drawing/2018/hyperlinkcolor" val="tx"/>
                    </a:ext>
                  </a:extLst>
                </a:hlinkClick>
              </a:rPr>
              <a:t>Candidate Forum</a:t>
            </a:r>
            <a:r>
              <a:rPr lang="en-US" sz="1400" dirty="0">
                <a:solidFill>
                  <a:srgbClr val="00B0F0"/>
                </a:solidFill>
              </a:rPr>
              <a:t>.  </a:t>
            </a:r>
            <a:r>
              <a:rPr lang="en-US" sz="1400" dirty="0"/>
              <a:t>This is an online community exclusively for candidates where they can connect, ask questions, and get helpful responses from their peers. </a:t>
            </a:r>
          </a:p>
          <a:p>
            <a:endParaRPr lang="en-US" sz="1100" dirty="0"/>
          </a:p>
          <a:p>
            <a:endParaRPr lang="en-US" sz="1100" dirty="0"/>
          </a:p>
          <a:p>
            <a:pPr marL="171450" indent="-171450">
              <a:buFont typeface="Arial" panose="020B0604020202020204" pitchFamily="34" charset="0"/>
              <a:buChar char="•"/>
            </a:pPr>
            <a:r>
              <a:rPr lang="en-US" sz="1400" dirty="0"/>
              <a:t>Do you think your mentee would benefit from a one-on-one conversation about a certain element of certification? Let them know they can contact the CFP Board Stakeholder Services team at 1-800-487-1497.</a:t>
            </a:r>
          </a:p>
          <a:p>
            <a:endParaRPr lang="en-US" sz="1400" dirty="0"/>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400" dirty="0"/>
              <a:t>We look forward to working with you to make your mentoring relationship successful.  Please keep in touch! If you have any questions, please call Taylor Fealy, 202-379-2257 or email her at </a:t>
            </a:r>
            <a:r>
              <a:rPr lang="en-US" sz="1400" dirty="0">
                <a:solidFill>
                  <a:srgbClr val="00B0F0"/>
                </a:solidFill>
                <a:hlinkClick r:id="rId5">
                  <a:extLst>
                    <a:ext uri="{A12FA001-AC4F-418D-AE19-62706E023703}">
                      <ahyp:hlinkClr xmlns:ahyp="http://schemas.microsoft.com/office/drawing/2018/hyperlinkcolor" val="tx"/>
                    </a:ext>
                  </a:extLst>
                </a:hlinkClick>
              </a:rPr>
              <a:t>tfealy@cfpboard.org</a:t>
            </a:r>
            <a:r>
              <a:rPr lang="en-US" sz="1200" dirty="0">
                <a:solidFill>
                  <a:srgbClr val="00B0F0"/>
                </a:solidFill>
              </a:rPr>
              <a:t>. </a:t>
            </a:r>
          </a:p>
          <a:p>
            <a:pPr lvl="0">
              <a:spcBef>
                <a:spcPts val="0"/>
              </a:spcBef>
            </a:pPr>
            <a:endParaRPr lang="en-US" sz="1200" dirty="0">
              <a:ea typeface="Arial" panose="020B0604020202020204" pitchFamily="34" charset="0"/>
            </a:endParaRPr>
          </a:p>
        </p:txBody>
      </p:sp>
    </p:spTree>
    <p:extLst>
      <p:ext uri="{BB962C8B-B14F-4D97-AF65-F5344CB8AC3E}">
        <p14:creationId xmlns:p14="http://schemas.microsoft.com/office/powerpoint/2010/main" val="2261491657"/>
      </p:ext>
    </p:extLst>
  </p:cSld>
  <p:clrMapOvr>
    <a:masterClrMapping/>
  </p:clrMapOvr>
</p:sld>
</file>

<file path=ppt/theme/theme1.xml><?xml version="1.0" encoding="utf-8"?>
<a:theme xmlns:a="http://schemas.openxmlformats.org/drawingml/2006/main" name="New Logo Powerpoint 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CD93A"/>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55D0D890FC6E4998FEDEBC3130AB62" ma:contentTypeVersion="11" ma:contentTypeDescription="Create a new document." ma:contentTypeScope="" ma:versionID="07e884bcad26dc31c9bdca18a05baf33">
  <xsd:schema xmlns:xsd="http://www.w3.org/2001/XMLSchema" xmlns:xs="http://www.w3.org/2001/XMLSchema" xmlns:p="http://schemas.microsoft.com/office/2006/metadata/properties" xmlns:ns2="0a38baa7-7c62-40ff-a215-61869bd4b743" xmlns:ns3="f98d4c74-fa75-4df3-88e5-854683642e7c" targetNamespace="http://schemas.microsoft.com/office/2006/metadata/properties" ma:root="true" ma:fieldsID="33677d106dc402c79e34fc8332a841a1" ns2:_="" ns3:_="">
    <xsd:import namespace="0a38baa7-7c62-40ff-a215-61869bd4b743"/>
    <xsd:import namespace="f98d4c74-fa75-4df3-88e5-854683642e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DateTaken" minOccurs="0"/>
                <xsd:element ref="ns2:MediaServiceAutoTags"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8baa7-7c62-40ff-a215-61869bd4b7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8d4c74-fa75-4df3-88e5-854683642e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68B2B5-6AF6-40B7-A62E-ECAA1CD2FB4C}">
  <ds:schemaRefs>
    <ds:schemaRef ds:uri="http://www.w3.org/XML/1998/namespace"/>
    <ds:schemaRef ds:uri="0a38baa7-7c62-40ff-a215-61869bd4b743"/>
    <ds:schemaRef ds:uri="http://purl.org/dc/elements/1.1/"/>
    <ds:schemaRef ds:uri="http://purl.org/dc/terms/"/>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f98d4c74-fa75-4df3-88e5-854683642e7c"/>
  </ds:schemaRefs>
</ds:datastoreItem>
</file>

<file path=customXml/itemProps2.xml><?xml version="1.0" encoding="utf-8"?>
<ds:datastoreItem xmlns:ds="http://schemas.openxmlformats.org/officeDocument/2006/customXml" ds:itemID="{049FAAB7-3452-4B27-8831-8E36B82E94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38baa7-7c62-40ff-a215-61869bd4b743"/>
    <ds:schemaRef ds:uri="f98d4c74-fa75-4df3-88e5-854683642e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7A6630-AB87-4F2B-BCEA-F7EE96F8FA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22011</TotalTime>
  <Words>606</Words>
  <Application>Microsoft Office PowerPoint</Application>
  <PresentationFormat>On-screen Show (16:9)</PresentationFormat>
  <Paragraphs>77</Paragraphs>
  <Slides>9</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Arial Bold</vt:lpstr>
      <vt:lpstr>Calibri</vt:lpstr>
      <vt:lpstr>Calibri Light</vt:lpstr>
      <vt:lpstr>Wingdings</vt:lpstr>
      <vt:lpstr>New Logo Powerpoint Template</vt:lpstr>
      <vt:lpstr>Custom Design</vt:lpstr>
      <vt:lpstr>PowerPoint Presentation</vt:lpstr>
      <vt:lpstr>PowerPoint Presentation</vt:lpstr>
      <vt:lpstr>PowerPoint Presentation</vt:lpstr>
      <vt:lpstr>Getting started</vt:lpstr>
      <vt:lpstr>PowerPoint Presentation</vt:lpstr>
      <vt:lpstr>PowerPoint Presentation</vt:lpstr>
      <vt:lpstr>HOW TO BE SUCCESSFUL</vt:lpstr>
      <vt:lpstr>PowerPoint Presentation</vt:lpstr>
      <vt:lpstr>PowerPoint Presentation</vt:lpstr>
    </vt:vector>
  </TitlesOfParts>
  <Company>CFP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 Pluta</dc:creator>
  <cp:lastModifiedBy>Taylor Fealy</cp:lastModifiedBy>
  <cp:revision>1036</cp:revision>
  <cp:lastPrinted>2018-04-17T13:09:24Z</cp:lastPrinted>
  <dcterms:created xsi:type="dcterms:W3CDTF">2010-06-29T12:48:12Z</dcterms:created>
  <dcterms:modified xsi:type="dcterms:W3CDTF">2020-03-03T15:55:00Z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0x0101004F55D0D890FC6E4998FEDEBC3130AB62</vt:lpwstr>
  </property>
</Properties>
</file>